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66" r:id="rId2"/>
    <p:sldId id="257" r:id="rId3"/>
    <p:sldId id="258" r:id="rId4"/>
    <p:sldId id="259" r:id="rId5"/>
    <p:sldId id="260" r:id="rId6"/>
    <p:sldId id="261" r:id="rId7"/>
    <p:sldId id="262" r:id="rId8"/>
    <p:sldId id="263" r:id="rId9"/>
    <p:sldId id="264" r:id="rId10"/>
    <p:sldId id="265" r:id="rId11"/>
    <p:sldId id="267" r:id="rId12"/>
    <p:sldId id="268" r:id="rId13"/>
    <p:sldId id="269" r:id="rId14"/>
  </p:sldIdLst>
  <p:sldSz cx="14630400" cy="8229600"/>
  <p:notesSz cx="8229600" cy="14630400"/>
  <p:embeddedFontLst>
    <p:embeddedFont>
      <p:font typeface="Barlow" panose="00000500000000000000" pitchFamily="2" charset="0"/>
      <p:regular r:id="rId16"/>
      <p:bold r:id="rId17"/>
      <p:italic r:id="rId18"/>
    </p:embeddedFont>
    <p:embeddedFont>
      <p:font typeface="Barlow Medium" panose="00000600000000000000" pitchFamily="2"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userDrawn="1">
          <p15:clr>
            <a:srgbClr val="A4A3A4"/>
          </p15:clr>
        </p15:guide>
        <p15:guide id="2" pos="460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5A0ACA-D6B3-4746-8CCA-2BFE222E32FC}" v="40" dt="2026-02-19T19:22:23.7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50" d="100"/>
          <a:sy n="50" d="100"/>
        </p:scale>
        <p:origin x="730" y="466"/>
      </p:cViewPr>
      <p:guideLst>
        <p:guide orient="horz" pos="2592"/>
        <p:guide pos="4608"/>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ellah Boudlal" userId="92838a309c3c5155" providerId="LiveId" clId="{82DEECBF-7FC7-455A-8B0A-2D1CB6FA0752}"/>
    <pc:docChg chg="undo redo custSel addSld delSld modSld sldOrd modMainMaster">
      <pc:chgData name="Abdellah Boudlal" userId="92838a309c3c5155" providerId="LiveId" clId="{82DEECBF-7FC7-455A-8B0A-2D1CB6FA0752}" dt="2026-02-19T19:22:59.894" v="1271" actId="108"/>
      <pc:docMkLst>
        <pc:docMk/>
      </pc:docMkLst>
      <pc:sldChg chg="addSp delSp del mod">
        <pc:chgData name="Abdellah Boudlal" userId="92838a309c3c5155" providerId="LiveId" clId="{82DEECBF-7FC7-455A-8B0A-2D1CB6FA0752}" dt="2026-02-19T17:16:46.713" v="8" actId="2696"/>
        <pc:sldMkLst>
          <pc:docMk/>
          <pc:sldMk cId="0" sldId="256"/>
        </pc:sldMkLst>
        <pc:picChg chg="add del">
          <ac:chgData name="Abdellah Boudlal" userId="92838a309c3c5155" providerId="LiveId" clId="{82DEECBF-7FC7-455A-8B0A-2D1CB6FA0752}" dt="2026-02-19T17:16:36.114" v="6" actId="478"/>
          <ac:picMkLst>
            <pc:docMk/>
            <pc:sldMk cId="0" sldId="256"/>
            <ac:picMk id="6" creationId="{A1E8DFFB-CB9B-A3BB-0D02-3D9945A42904}"/>
          </ac:picMkLst>
        </pc:picChg>
      </pc:sldChg>
      <pc:sldChg chg="modSp mod">
        <pc:chgData name="Abdellah Boudlal" userId="92838a309c3c5155" providerId="LiveId" clId="{82DEECBF-7FC7-455A-8B0A-2D1CB6FA0752}" dt="2026-02-19T19:22:25.209" v="1266" actId="108"/>
        <pc:sldMkLst>
          <pc:docMk/>
          <pc:sldMk cId="0" sldId="258"/>
        </pc:sldMkLst>
        <pc:spChg chg="mod">
          <ac:chgData name="Abdellah Boudlal" userId="92838a309c3c5155" providerId="LiveId" clId="{82DEECBF-7FC7-455A-8B0A-2D1CB6FA0752}" dt="2026-02-19T18:42:44.365" v="1204" actId="255"/>
          <ac:spMkLst>
            <pc:docMk/>
            <pc:sldMk cId="0" sldId="258"/>
            <ac:spMk id="2" creationId="{00000000-0000-0000-0000-000000000000}"/>
          </ac:spMkLst>
        </pc:spChg>
        <pc:spChg chg="mod">
          <ac:chgData name="Abdellah Boudlal" userId="92838a309c3c5155" providerId="LiveId" clId="{82DEECBF-7FC7-455A-8B0A-2D1CB6FA0752}" dt="2026-02-19T17:45:22.198" v="519" actId="14100"/>
          <ac:spMkLst>
            <pc:docMk/>
            <pc:sldMk cId="0" sldId="258"/>
            <ac:spMk id="3" creationId="{00000000-0000-0000-0000-000000000000}"/>
          </ac:spMkLst>
        </pc:spChg>
        <pc:spChg chg="mod">
          <ac:chgData name="Abdellah Boudlal" userId="92838a309c3c5155" providerId="LiveId" clId="{82DEECBF-7FC7-455A-8B0A-2D1CB6FA0752}" dt="2026-02-19T17:25:31.535" v="203" actId="1076"/>
          <ac:spMkLst>
            <pc:docMk/>
            <pc:sldMk cId="0" sldId="258"/>
            <ac:spMk id="4" creationId="{00000000-0000-0000-0000-000000000000}"/>
          </ac:spMkLst>
        </pc:spChg>
        <pc:spChg chg="mod">
          <ac:chgData name="Abdellah Boudlal" userId="92838a309c3c5155" providerId="LiveId" clId="{82DEECBF-7FC7-455A-8B0A-2D1CB6FA0752}" dt="2026-02-19T19:22:25.209" v="1266" actId="108"/>
          <ac:spMkLst>
            <pc:docMk/>
            <pc:sldMk cId="0" sldId="258"/>
            <ac:spMk id="5" creationId="{00000000-0000-0000-0000-000000000000}"/>
          </ac:spMkLst>
        </pc:spChg>
        <pc:spChg chg="mod">
          <ac:chgData name="Abdellah Boudlal" userId="92838a309c3c5155" providerId="LiveId" clId="{82DEECBF-7FC7-455A-8B0A-2D1CB6FA0752}" dt="2026-02-19T17:46:15.157" v="555" actId="1036"/>
          <ac:spMkLst>
            <pc:docMk/>
            <pc:sldMk cId="0" sldId="258"/>
            <ac:spMk id="6" creationId="{00000000-0000-0000-0000-000000000000}"/>
          </ac:spMkLst>
        </pc:spChg>
        <pc:spChg chg="mod">
          <ac:chgData name="Abdellah Boudlal" userId="92838a309c3c5155" providerId="LiveId" clId="{82DEECBF-7FC7-455A-8B0A-2D1CB6FA0752}" dt="2026-02-19T19:20:43.690" v="1255" actId="108"/>
          <ac:spMkLst>
            <pc:docMk/>
            <pc:sldMk cId="0" sldId="258"/>
            <ac:spMk id="7" creationId="{00000000-0000-0000-0000-000000000000}"/>
          </ac:spMkLst>
        </pc:spChg>
        <pc:spChg chg="mod">
          <ac:chgData name="Abdellah Boudlal" userId="92838a309c3c5155" providerId="LiveId" clId="{82DEECBF-7FC7-455A-8B0A-2D1CB6FA0752}" dt="2026-02-19T17:46:15.157" v="555" actId="1036"/>
          <ac:spMkLst>
            <pc:docMk/>
            <pc:sldMk cId="0" sldId="258"/>
            <ac:spMk id="8" creationId="{00000000-0000-0000-0000-000000000000}"/>
          </ac:spMkLst>
        </pc:spChg>
        <pc:spChg chg="mod">
          <ac:chgData name="Abdellah Boudlal" userId="92838a309c3c5155" providerId="LiveId" clId="{82DEECBF-7FC7-455A-8B0A-2D1CB6FA0752}" dt="2026-02-19T19:20:49.021" v="1256" actId="108"/>
          <ac:spMkLst>
            <pc:docMk/>
            <pc:sldMk cId="0" sldId="258"/>
            <ac:spMk id="9" creationId="{00000000-0000-0000-0000-000000000000}"/>
          </ac:spMkLst>
        </pc:spChg>
        <pc:spChg chg="mod">
          <ac:chgData name="Abdellah Boudlal" userId="92838a309c3c5155" providerId="LiveId" clId="{82DEECBF-7FC7-455A-8B0A-2D1CB6FA0752}" dt="2026-02-19T17:25:45.351" v="205" actId="1076"/>
          <ac:spMkLst>
            <pc:docMk/>
            <pc:sldMk cId="0" sldId="258"/>
            <ac:spMk id="10" creationId="{00000000-0000-0000-0000-000000000000}"/>
          </ac:spMkLst>
        </pc:spChg>
        <pc:spChg chg="mod">
          <ac:chgData name="Abdellah Boudlal" userId="92838a309c3c5155" providerId="LiveId" clId="{82DEECBF-7FC7-455A-8B0A-2D1CB6FA0752}" dt="2026-02-19T17:26:15.024" v="209" actId="14100"/>
          <ac:spMkLst>
            <pc:docMk/>
            <pc:sldMk cId="0" sldId="258"/>
            <ac:spMk id="11" creationId="{00000000-0000-0000-0000-000000000000}"/>
          </ac:spMkLst>
        </pc:spChg>
        <pc:spChg chg="mod">
          <ac:chgData name="Abdellah Boudlal" userId="92838a309c3c5155" providerId="LiveId" clId="{82DEECBF-7FC7-455A-8B0A-2D1CB6FA0752}" dt="2026-02-19T17:26:07.632" v="208" actId="255"/>
          <ac:spMkLst>
            <pc:docMk/>
            <pc:sldMk cId="0" sldId="258"/>
            <ac:spMk id="13" creationId="{00000000-0000-0000-0000-000000000000}"/>
          </ac:spMkLst>
        </pc:spChg>
        <pc:spChg chg="mod">
          <ac:chgData name="Abdellah Boudlal" userId="92838a309c3c5155" providerId="LiveId" clId="{82DEECBF-7FC7-455A-8B0A-2D1CB6FA0752}" dt="2026-02-19T17:26:07.632" v="208" actId="255"/>
          <ac:spMkLst>
            <pc:docMk/>
            <pc:sldMk cId="0" sldId="258"/>
            <ac:spMk id="16" creationId="{00000000-0000-0000-0000-000000000000}"/>
          </ac:spMkLst>
        </pc:spChg>
        <pc:spChg chg="mod">
          <ac:chgData name="Abdellah Boudlal" userId="92838a309c3c5155" providerId="LiveId" clId="{82DEECBF-7FC7-455A-8B0A-2D1CB6FA0752}" dt="2026-02-19T17:26:07.632" v="208" actId="255"/>
          <ac:spMkLst>
            <pc:docMk/>
            <pc:sldMk cId="0" sldId="258"/>
            <ac:spMk id="21" creationId="{00000000-0000-0000-0000-000000000000}"/>
          </ac:spMkLst>
        </pc:spChg>
        <pc:spChg chg="mod">
          <ac:chgData name="Abdellah Boudlal" userId="92838a309c3c5155" providerId="LiveId" clId="{82DEECBF-7FC7-455A-8B0A-2D1CB6FA0752}" dt="2026-02-19T17:26:07.632" v="208" actId="255"/>
          <ac:spMkLst>
            <pc:docMk/>
            <pc:sldMk cId="0" sldId="258"/>
            <ac:spMk id="25" creationId="{00000000-0000-0000-0000-000000000000}"/>
          </ac:spMkLst>
        </pc:spChg>
        <pc:spChg chg="mod">
          <ac:chgData name="Abdellah Boudlal" userId="92838a309c3c5155" providerId="LiveId" clId="{82DEECBF-7FC7-455A-8B0A-2D1CB6FA0752}" dt="2026-02-19T17:26:07.632" v="208" actId="255"/>
          <ac:spMkLst>
            <pc:docMk/>
            <pc:sldMk cId="0" sldId="258"/>
            <ac:spMk id="27" creationId="{00000000-0000-0000-0000-000000000000}"/>
          </ac:spMkLst>
        </pc:spChg>
        <pc:spChg chg="mod">
          <ac:chgData name="Abdellah Boudlal" userId="92838a309c3c5155" providerId="LiveId" clId="{82DEECBF-7FC7-455A-8B0A-2D1CB6FA0752}" dt="2026-02-19T17:26:07.632" v="208" actId="255"/>
          <ac:spMkLst>
            <pc:docMk/>
            <pc:sldMk cId="0" sldId="258"/>
            <ac:spMk id="31" creationId="{00000000-0000-0000-0000-000000000000}"/>
          </ac:spMkLst>
        </pc:spChg>
        <pc:spChg chg="mod">
          <ac:chgData name="Abdellah Boudlal" userId="92838a309c3c5155" providerId="LiveId" clId="{82DEECBF-7FC7-455A-8B0A-2D1CB6FA0752}" dt="2026-02-19T17:26:07.632" v="208" actId="255"/>
          <ac:spMkLst>
            <pc:docMk/>
            <pc:sldMk cId="0" sldId="258"/>
            <ac:spMk id="33" creationId="{00000000-0000-0000-0000-000000000000}"/>
          </ac:spMkLst>
        </pc:spChg>
        <pc:spChg chg="mod">
          <ac:chgData name="Abdellah Boudlal" userId="92838a309c3c5155" providerId="LiveId" clId="{82DEECBF-7FC7-455A-8B0A-2D1CB6FA0752}" dt="2026-02-19T17:26:07.632" v="208" actId="255"/>
          <ac:spMkLst>
            <pc:docMk/>
            <pc:sldMk cId="0" sldId="258"/>
            <ac:spMk id="37" creationId="{00000000-0000-0000-0000-000000000000}"/>
          </ac:spMkLst>
        </pc:spChg>
        <pc:spChg chg="mod">
          <ac:chgData name="Abdellah Boudlal" userId="92838a309c3c5155" providerId="LiveId" clId="{82DEECBF-7FC7-455A-8B0A-2D1CB6FA0752}" dt="2026-02-19T17:26:07.632" v="208" actId="255"/>
          <ac:spMkLst>
            <pc:docMk/>
            <pc:sldMk cId="0" sldId="258"/>
            <ac:spMk id="45" creationId="{00000000-0000-0000-0000-000000000000}"/>
          </ac:spMkLst>
        </pc:spChg>
      </pc:sldChg>
      <pc:sldChg chg="modSp mod">
        <pc:chgData name="Abdellah Boudlal" userId="92838a309c3c5155" providerId="LiveId" clId="{82DEECBF-7FC7-455A-8B0A-2D1CB6FA0752}" dt="2026-02-19T19:21:02.363" v="1258" actId="108"/>
        <pc:sldMkLst>
          <pc:docMk/>
          <pc:sldMk cId="0" sldId="259"/>
        </pc:sldMkLst>
        <pc:spChg chg="mod">
          <ac:chgData name="Abdellah Boudlal" userId="92838a309c3c5155" providerId="LiveId" clId="{82DEECBF-7FC7-455A-8B0A-2D1CB6FA0752}" dt="2026-02-19T18:42:33.510" v="1203" actId="255"/>
          <ac:spMkLst>
            <pc:docMk/>
            <pc:sldMk cId="0" sldId="259"/>
            <ac:spMk id="2" creationId="{00000000-0000-0000-0000-000000000000}"/>
          </ac:spMkLst>
        </pc:spChg>
        <pc:spChg chg="mod">
          <ac:chgData name="Abdellah Boudlal" userId="92838a309c3c5155" providerId="LiveId" clId="{82DEECBF-7FC7-455A-8B0A-2D1CB6FA0752}" dt="2026-02-19T17:46:24.516" v="556" actId="14100"/>
          <ac:spMkLst>
            <pc:docMk/>
            <pc:sldMk cId="0" sldId="259"/>
            <ac:spMk id="3" creationId="{00000000-0000-0000-0000-000000000000}"/>
          </ac:spMkLst>
        </pc:spChg>
        <pc:spChg chg="mod">
          <ac:chgData name="Abdellah Boudlal" userId="92838a309c3c5155" providerId="LiveId" clId="{82DEECBF-7FC7-455A-8B0A-2D1CB6FA0752}" dt="2026-02-19T19:20:57.629" v="1257" actId="108"/>
          <ac:spMkLst>
            <pc:docMk/>
            <pc:sldMk cId="0" sldId="259"/>
            <ac:spMk id="4" creationId="{00000000-0000-0000-0000-000000000000}"/>
          </ac:spMkLst>
        </pc:spChg>
        <pc:spChg chg="mod">
          <ac:chgData name="Abdellah Boudlal" userId="92838a309c3c5155" providerId="LiveId" clId="{82DEECBF-7FC7-455A-8B0A-2D1CB6FA0752}" dt="2026-02-19T17:47:12.893" v="592" actId="1076"/>
          <ac:spMkLst>
            <pc:docMk/>
            <pc:sldMk cId="0" sldId="259"/>
            <ac:spMk id="5" creationId="{00000000-0000-0000-0000-000000000000}"/>
          </ac:spMkLst>
        </pc:spChg>
        <pc:spChg chg="mod">
          <ac:chgData name="Abdellah Boudlal" userId="92838a309c3c5155" providerId="LiveId" clId="{82DEECBF-7FC7-455A-8B0A-2D1CB6FA0752}" dt="2026-02-19T19:21:02.363" v="1258" actId="108"/>
          <ac:spMkLst>
            <pc:docMk/>
            <pc:sldMk cId="0" sldId="259"/>
            <ac:spMk id="6" creationId="{00000000-0000-0000-0000-000000000000}"/>
          </ac:spMkLst>
        </pc:spChg>
        <pc:spChg chg="mod">
          <ac:chgData name="Abdellah Boudlal" userId="92838a309c3c5155" providerId="LiveId" clId="{82DEECBF-7FC7-455A-8B0A-2D1CB6FA0752}" dt="2026-02-19T17:47:19.102" v="594" actId="1076"/>
          <ac:spMkLst>
            <pc:docMk/>
            <pc:sldMk cId="0" sldId="259"/>
            <ac:spMk id="7" creationId="{00000000-0000-0000-0000-000000000000}"/>
          </ac:spMkLst>
        </pc:spChg>
      </pc:sldChg>
      <pc:sldChg chg="addSp delSp modSp mod">
        <pc:chgData name="Abdellah Boudlal" userId="92838a309c3c5155" providerId="LiveId" clId="{82DEECBF-7FC7-455A-8B0A-2D1CB6FA0752}" dt="2026-02-19T19:22:39.674" v="1267" actId="108"/>
        <pc:sldMkLst>
          <pc:docMk/>
          <pc:sldMk cId="0" sldId="260"/>
        </pc:sldMkLst>
        <pc:spChg chg="mod">
          <ac:chgData name="Abdellah Boudlal" userId="92838a309c3c5155" providerId="LiveId" clId="{82DEECBF-7FC7-455A-8B0A-2D1CB6FA0752}" dt="2026-02-19T18:42:27.870" v="1202" actId="255"/>
          <ac:spMkLst>
            <pc:docMk/>
            <pc:sldMk cId="0" sldId="260"/>
            <ac:spMk id="2" creationId="{00000000-0000-0000-0000-000000000000}"/>
          </ac:spMkLst>
        </pc:spChg>
        <pc:spChg chg="mod">
          <ac:chgData name="Abdellah Boudlal" userId="92838a309c3c5155" providerId="LiveId" clId="{82DEECBF-7FC7-455A-8B0A-2D1CB6FA0752}" dt="2026-02-19T17:47:46.176" v="596" actId="14100"/>
          <ac:spMkLst>
            <pc:docMk/>
            <pc:sldMk cId="0" sldId="260"/>
            <ac:spMk id="3" creationId="{00000000-0000-0000-0000-000000000000}"/>
          </ac:spMkLst>
        </pc:spChg>
        <pc:spChg chg="mod">
          <ac:chgData name="Abdellah Boudlal" userId="92838a309c3c5155" providerId="LiveId" clId="{82DEECBF-7FC7-455A-8B0A-2D1CB6FA0752}" dt="2026-02-19T19:22:39.674" v="1267" actId="108"/>
          <ac:spMkLst>
            <pc:docMk/>
            <pc:sldMk cId="0" sldId="260"/>
            <ac:spMk id="4" creationId="{00000000-0000-0000-0000-000000000000}"/>
          </ac:spMkLst>
        </pc:spChg>
        <pc:spChg chg="mod">
          <ac:chgData name="Abdellah Boudlal" userId="92838a309c3c5155" providerId="LiveId" clId="{82DEECBF-7FC7-455A-8B0A-2D1CB6FA0752}" dt="2026-02-19T17:47:50.104" v="597" actId="14100"/>
          <ac:spMkLst>
            <pc:docMk/>
            <pc:sldMk cId="0" sldId="260"/>
            <ac:spMk id="5" creationId="{00000000-0000-0000-0000-000000000000}"/>
          </ac:spMkLst>
        </pc:spChg>
        <pc:spChg chg="del mod">
          <ac:chgData name="Abdellah Boudlal" userId="92838a309c3c5155" providerId="LiveId" clId="{82DEECBF-7FC7-455A-8B0A-2D1CB6FA0752}" dt="2026-02-19T17:18:27.759" v="22" actId="478"/>
          <ac:spMkLst>
            <pc:docMk/>
            <pc:sldMk cId="0" sldId="260"/>
            <ac:spMk id="6" creationId="{00000000-0000-0000-0000-000000000000}"/>
          </ac:spMkLst>
        </pc:spChg>
        <pc:spChg chg="del">
          <ac:chgData name="Abdellah Boudlal" userId="92838a309c3c5155" providerId="LiveId" clId="{82DEECBF-7FC7-455A-8B0A-2D1CB6FA0752}" dt="2026-02-19T17:18:24.990" v="20" actId="478"/>
          <ac:spMkLst>
            <pc:docMk/>
            <pc:sldMk cId="0" sldId="260"/>
            <ac:spMk id="7" creationId="{00000000-0000-0000-0000-000000000000}"/>
          </ac:spMkLst>
        </pc:spChg>
        <pc:spChg chg="del">
          <ac:chgData name="Abdellah Boudlal" userId="92838a309c3c5155" providerId="LiveId" clId="{82DEECBF-7FC7-455A-8B0A-2D1CB6FA0752}" dt="2026-02-19T17:18:40.347" v="32" actId="478"/>
          <ac:spMkLst>
            <pc:docMk/>
            <pc:sldMk cId="0" sldId="260"/>
            <ac:spMk id="8" creationId="{00000000-0000-0000-0000-000000000000}"/>
          </ac:spMkLst>
        </pc:spChg>
        <pc:spChg chg="del">
          <ac:chgData name="Abdellah Boudlal" userId="92838a309c3c5155" providerId="LiveId" clId="{82DEECBF-7FC7-455A-8B0A-2D1CB6FA0752}" dt="2026-02-19T17:18:20.085" v="15" actId="478"/>
          <ac:spMkLst>
            <pc:docMk/>
            <pc:sldMk cId="0" sldId="260"/>
            <ac:spMk id="20" creationId="{00000000-0000-0000-0000-000000000000}"/>
          </ac:spMkLst>
        </pc:spChg>
        <pc:spChg chg="del">
          <ac:chgData name="Abdellah Boudlal" userId="92838a309c3c5155" providerId="LiveId" clId="{82DEECBF-7FC7-455A-8B0A-2D1CB6FA0752}" dt="2026-02-19T17:18:40.347" v="32" actId="478"/>
          <ac:spMkLst>
            <pc:docMk/>
            <pc:sldMk cId="0" sldId="260"/>
            <ac:spMk id="27" creationId="{00000000-0000-0000-0000-000000000000}"/>
          </ac:spMkLst>
        </pc:spChg>
        <pc:spChg chg="del">
          <ac:chgData name="Abdellah Boudlal" userId="92838a309c3c5155" providerId="LiveId" clId="{82DEECBF-7FC7-455A-8B0A-2D1CB6FA0752}" dt="2026-02-19T17:18:35.145" v="28" actId="478"/>
          <ac:spMkLst>
            <pc:docMk/>
            <pc:sldMk cId="0" sldId="260"/>
            <ac:spMk id="28" creationId="{00000000-0000-0000-0000-000000000000}"/>
          </ac:spMkLst>
        </pc:spChg>
        <pc:spChg chg="del">
          <ac:chgData name="Abdellah Boudlal" userId="92838a309c3c5155" providerId="LiveId" clId="{82DEECBF-7FC7-455A-8B0A-2D1CB6FA0752}" dt="2026-02-19T17:18:40.347" v="32" actId="478"/>
          <ac:spMkLst>
            <pc:docMk/>
            <pc:sldMk cId="0" sldId="260"/>
            <ac:spMk id="29" creationId="{00000000-0000-0000-0000-000000000000}"/>
          </ac:spMkLst>
        </pc:spChg>
        <pc:spChg chg="del">
          <ac:chgData name="Abdellah Boudlal" userId="92838a309c3c5155" providerId="LiveId" clId="{82DEECBF-7FC7-455A-8B0A-2D1CB6FA0752}" dt="2026-02-19T17:18:20.950" v="16" actId="478"/>
          <ac:spMkLst>
            <pc:docMk/>
            <pc:sldMk cId="0" sldId="260"/>
            <ac:spMk id="33" creationId="{00000000-0000-0000-0000-000000000000}"/>
          </ac:spMkLst>
        </pc:spChg>
        <pc:spChg chg="del">
          <ac:chgData name="Abdellah Boudlal" userId="92838a309c3c5155" providerId="LiveId" clId="{82DEECBF-7FC7-455A-8B0A-2D1CB6FA0752}" dt="2026-02-19T17:18:40.347" v="32" actId="478"/>
          <ac:spMkLst>
            <pc:docMk/>
            <pc:sldMk cId="0" sldId="260"/>
            <ac:spMk id="36" creationId="{00000000-0000-0000-0000-000000000000}"/>
          </ac:spMkLst>
        </pc:spChg>
        <pc:spChg chg="del">
          <ac:chgData name="Abdellah Boudlal" userId="92838a309c3c5155" providerId="LiveId" clId="{82DEECBF-7FC7-455A-8B0A-2D1CB6FA0752}" dt="2026-02-19T17:18:40.347" v="32" actId="478"/>
          <ac:spMkLst>
            <pc:docMk/>
            <pc:sldMk cId="0" sldId="260"/>
            <ac:spMk id="38" creationId="{00000000-0000-0000-0000-000000000000}"/>
          </ac:spMkLst>
        </pc:spChg>
        <pc:spChg chg="del">
          <ac:chgData name="Abdellah Boudlal" userId="92838a309c3c5155" providerId="LiveId" clId="{82DEECBF-7FC7-455A-8B0A-2D1CB6FA0752}" dt="2026-02-19T17:18:36.736" v="30" actId="478"/>
          <ac:spMkLst>
            <pc:docMk/>
            <pc:sldMk cId="0" sldId="260"/>
            <ac:spMk id="40" creationId="{00000000-0000-0000-0000-000000000000}"/>
          </ac:spMkLst>
        </pc:spChg>
        <pc:spChg chg="del">
          <ac:chgData name="Abdellah Boudlal" userId="92838a309c3c5155" providerId="LiveId" clId="{82DEECBF-7FC7-455A-8B0A-2D1CB6FA0752}" dt="2026-02-19T17:18:35.971" v="29" actId="478"/>
          <ac:spMkLst>
            <pc:docMk/>
            <pc:sldMk cId="0" sldId="260"/>
            <ac:spMk id="41" creationId="{00000000-0000-0000-0000-000000000000}"/>
          </ac:spMkLst>
        </pc:spChg>
        <pc:spChg chg="del">
          <ac:chgData name="Abdellah Boudlal" userId="92838a309c3c5155" providerId="LiveId" clId="{82DEECBF-7FC7-455A-8B0A-2D1CB6FA0752}" dt="2026-02-19T17:18:40.347" v="32" actId="478"/>
          <ac:spMkLst>
            <pc:docMk/>
            <pc:sldMk cId="0" sldId="260"/>
            <ac:spMk id="43" creationId="{00000000-0000-0000-0000-000000000000}"/>
          </ac:spMkLst>
        </pc:spChg>
        <pc:spChg chg="del">
          <ac:chgData name="Abdellah Boudlal" userId="92838a309c3c5155" providerId="LiveId" clId="{82DEECBF-7FC7-455A-8B0A-2D1CB6FA0752}" dt="2026-02-19T17:18:40.347" v="32" actId="478"/>
          <ac:spMkLst>
            <pc:docMk/>
            <pc:sldMk cId="0" sldId="260"/>
            <ac:spMk id="44" creationId="{00000000-0000-0000-0000-000000000000}"/>
          </ac:spMkLst>
        </pc:spChg>
        <pc:spChg chg="del">
          <ac:chgData name="Abdellah Boudlal" userId="92838a309c3c5155" providerId="LiveId" clId="{82DEECBF-7FC7-455A-8B0A-2D1CB6FA0752}" dt="2026-02-19T17:18:28.978" v="23" actId="478"/>
          <ac:spMkLst>
            <pc:docMk/>
            <pc:sldMk cId="0" sldId="260"/>
            <ac:spMk id="46" creationId="{00000000-0000-0000-0000-000000000000}"/>
          </ac:spMkLst>
        </pc:spChg>
        <pc:spChg chg="del">
          <ac:chgData name="Abdellah Boudlal" userId="92838a309c3c5155" providerId="LiveId" clId="{82DEECBF-7FC7-455A-8B0A-2D1CB6FA0752}" dt="2026-02-19T17:18:30.676" v="25" actId="478"/>
          <ac:spMkLst>
            <pc:docMk/>
            <pc:sldMk cId="0" sldId="260"/>
            <ac:spMk id="48" creationId="{00000000-0000-0000-0000-000000000000}"/>
          </ac:spMkLst>
        </pc:spChg>
        <pc:spChg chg="del">
          <ac:chgData name="Abdellah Boudlal" userId="92838a309c3c5155" providerId="LiveId" clId="{82DEECBF-7FC7-455A-8B0A-2D1CB6FA0752}" dt="2026-02-19T17:18:37.599" v="31" actId="478"/>
          <ac:spMkLst>
            <pc:docMk/>
            <pc:sldMk cId="0" sldId="260"/>
            <ac:spMk id="52" creationId="{00000000-0000-0000-0000-000000000000}"/>
          </ac:spMkLst>
        </pc:spChg>
        <pc:spChg chg="del">
          <ac:chgData name="Abdellah Boudlal" userId="92838a309c3c5155" providerId="LiveId" clId="{82DEECBF-7FC7-455A-8B0A-2D1CB6FA0752}" dt="2026-02-19T17:18:33.343" v="27" actId="478"/>
          <ac:spMkLst>
            <pc:docMk/>
            <pc:sldMk cId="0" sldId="260"/>
            <ac:spMk id="56" creationId="{00000000-0000-0000-0000-000000000000}"/>
          </ac:spMkLst>
        </pc:spChg>
        <pc:spChg chg="del">
          <ac:chgData name="Abdellah Boudlal" userId="92838a309c3c5155" providerId="LiveId" clId="{82DEECBF-7FC7-455A-8B0A-2D1CB6FA0752}" dt="2026-02-19T17:18:32.257" v="26" actId="478"/>
          <ac:spMkLst>
            <pc:docMk/>
            <pc:sldMk cId="0" sldId="260"/>
            <ac:spMk id="57" creationId="{00000000-0000-0000-0000-000000000000}"/>
          </ac:spMkLst>
        </pc:spChg>
        <pc:spChg chg="del">
          <ac:chgData name="Abdellah Boudlal" userId="92838a309c3c5155" providerId="LiveId" clId="{82DEECBF-7FC7-455A-8B0A-2D1CB6FA0752}" dt="2026-02-19T17:18:29.538" v="24" actId="478"/>
          <ac:spMkLst>
            <pc:docMk/>
            <pc:sldMk cId="0" sldId="260"/>
            <ac:spMk id="59" creationId="{00000000-0000-0000-0000-000000000000}"/>
          </ac:spMkLst>
        </pc:spChg>
        <pc:spChg chg="del">
          <ac:chgData name="Abdellah Boudlal" userId="92838a309c3c5155" providerId="LiveId" clId="{82DEECBF-7FC7-455A-8B0A-2D1CB6FA0752}" dt="2026-02-19T17:18:40.347" v="32" actId="478"/>
          <ac:spMkLst>
            <pc:docMk/>
            <pc:sldMk cId="0" sldId="260"/>
            <ac:spMk id="60" creationId="{00000000-0000-0000-0000-000000000000}"/>
          </ac:spMkLst>
        </pc:spChg>
        <pc:spChg chg="del">
          <ac:chgData name="Abdellah Boudlal" userId="92838a309c3c5155" providerId="LiveId" clId="{82DEECBF-7FC7-455A-8B0A-2D1CB6FA0752}" dt="2026-02-19T17:18:40.347" v="32" actId="478"/>
          <ac:spMkLst>
            <pc:docMk/>
            <pc:sldMk cId="0" sldId="260"/>
            <ac:spMk id="69" creationId="{00000000-0000-0000-0000-000000000000}"/>
          </ac:spMkLst>
        </pc:spChg>
        <pc:spChg chg="del">
          <ac:chgData name="Abdellah Boudlal" userId="92838a309c3c5155" providerId="LiveId" clId="{82DEECBF-7FC7-455A-8B0A-2D1CB6FA0752}" dt="2026-02-19T17:18:22.317" v="17" actId="478"/>
          <ac:spMkLst>
            <pc:docMk/>
            <pc:sldMk cId="0" sldId="260"/>
            <ac:spMk id="72" creationId="{00000000-0000-0000-0000-000000000000}"/>
          </ac:spMkLst>
        </pc:spChg>
        <pc:spChg chg="del">
          <ac:chgData name="Abdellah Boudlal" userId="92838a309c3c5155" providerId="LiveId" clId="{82DEECBF-7FC7-455A-8B0A-2D1CB6FA0752}" dt="2026-02-19T17:18:23.788" v="19" actId="478"/>
          <ac:spMkLst>
            <pc:docMk/>
            <pc:sldMk cId="0" sldId="260"/>
            <ac:spMk id="79" creationId="{00000000-0000-0000-0000-000000000000}"/>
          </ac:spMkLst>
        </pc:spChg>
        <pc:spChg chg="del">
          <ac:chgData name="Abdellah Boudlal" userId="92838a309c3c5155" providerId="LiveId" clId="{82DEECBF-7FC7-455A-8B0A-2D1CB6FA0752}" dt="2026-02-19T17:18:23.022" v="18" actId="478"/>
          <ac:spMkLst>
            <pc:docMk/>
            <pc:sldMk cId="0" sldId="260"/>
            <ac:spMk id="85" creationId="{00000000-0000-0000-0000-000000000000}"/>
          </ac:spMkLst>
        </pc:spChg>
        <pc:spChg chg="del">
          <ac:chgData name="Abdellah Boudlal" userId="92838a309c3c5155" providerId="LiveId" clId="{82DEECBF-7FC7-455A-8B0A-2D1CB6FA0752}" dt="2026-02-19T17:18:40.347" v="32" actId="478"/>
          <ac:spMkLst>
            <pc:docMk/>
            <pc:sldMk cId="0" sldId="260"/>
            <ac:spMk id="88" creationId="{00000000-0000-0000-0000-000000000000}"/>
          </ac:spMkLst>
        </pc:spChg>
        <pc:picChg chg="add mod">
          <ac:chgData name="Abdellah Boudlal" userId="92838a309c3c5155" providerId="LiveId" clId="{82DEECBF-7FC7-455A-8B0A-2D1CB6FA0752}" dt="2026-02-19T17:40:11.962" v="430" actId="14100"/>
          <ac:picMkLst>
            <pc:docMk/>
            <pc:sldMk cId="0" sldId="260"/>
            <ac:picMk id="99" creationId="{915F04E1-63DF-19D8-C086-5BC3CAE29625}"/>
          </ac:picMkLst>
        </pc:picChg>
      </pc:sldChg>
      <pc:sldChg chg="modSp mod">
        <pc:chgData name="Abdellah Boudlal" userId="92838a309c3c5155" providerId="LiveId" clId="{82DEECBF-7FC7-455A-8B0A-2D1CB6FA0752}" dt="2026-02-19T19:22:59.894" v="1271" actId="108"/>
        <pc:sldMkLst>
          <pc:docMk/>
          <pc:sldMk cId="0" sldId="261"/>
        </pc:sldMkLst>
        <pc:spChg chg="mod">
          <ac:chgData name="Abdellah Boudlal" userId="92838a309c3c5155" providerId="LiveId" clId="{82DEECBF-7FC7-455A-8B0A-2D1CB6FA0752}" dt="2026-02-19T18:42:21.050" v="1201" actId="255"/>
          <ac:spMkLst>
            <pc:docMk/>
            <pc:sldMk cId="0" sldId="261"/>
            <ac:spMk id="2" creationId="{00000000-0000-0000-0000-000000000000}"/>
          </ac:spMkLst>
        </pc:spChg>
        <pc:spChg chg="mod">
          <ac:chgData name="Abdellah Boudlal" userId="92838a309c3c5155" providerId="LiveId" clId="{82DEECBF-7FC7-455A-8B0A-2D1CB6FA0752}" dt="2026-02-19T17:45:12.237" v="518" actId="14100"/>
          <ac:spMkLst>
            <pc:docMk/>
            <pc:sldMk cId="0" sldId="261"/>
            <ac:spMk id="3" creationId="{00000000-0000-0000-0000-000000000000}"/>
          </ac:spMkLst>
        </pc:spChg>
        <pc:spChg chg="mod">
          <ac:chgData name="Abdellah Boudlal" userId="92838a309c3c5155" providerId="LiveId" clId="{82DEECBF-7FC7-455A-8B0A-2D1CB6FA0752}" dt="2026-02-19T17:44:00.012" v="500" actId="1038"/>
          <ac:spMkLst>
            <pc:docMk/>
            <pc:sldMk cId="0" sldId="261"/>
            <ac:spMk id="4" creationId="{00000000-0000-0000-0000-000000000000}"/>
          </ac:spMkLst>
        </pc:spChg>
        <pc:spChg chg="mod">
          <ac:chgData name="Abdellah Boudlal" userId="92838a309c3c5155" providerId="LiveId" clId="{82DEECBF-7FC7-455A-8B0A-2D1CB6FA0752}" dt="2026-02-19T19:22:49.896" v="1268" actId="108"/>
          <ac:spMkLst>
            <pc:docMk/>
            <pc:sldMk cId="0" sldId="261"/>
            <ac:spMk id="5" creationId="{00000000-0000-0000-0000-000000000000}"/>
          </ac:spMkLst>
        </pc:spChg>
        <pc:spChg chg="mod">
          <ac:chgData name="Abdellah Boudlal" userId="92838a309c3c5155" providerId="LiveId" clId="{82DEECBF-7FC7-455A-8B0A-2D1CB6FA0752}" dt="2026-02-19T17:44:00.012" v="500" actId="1038"/>
          <ac:spMkLst>
            <pc:docMk/>
            <pc:sldMk cId="0" sldId="261"/>
            <ac:spMk id="6" creationId="{00000000-0000-0000-0000-000000000000}"/>
          </ac:spMkLst>
        </pc:spChg>
        <pc:spChg chg="mod">
          <ac:chgData name="Abdellah Boudlal" userId="92838a309c3c5155" providerId="LiveId" clId="{82DEECBF-7FC7-455A-8B0A-2D1CB6FA0752}" dt="2026-02-19T19:22:59.894" v="1271" actId="108"/>
          <ac:spMkLst>
            <pc:docMk/>
            <pc:sldMk cId="0" sldId="261"/>
            <ac:spMk id="7" creationId="{00000000-0000-0000-0000-000000000000}"/>
          </ac:spMkLst>
        </pc:spChg>
        <pc:spChg chg="mod">
          <ac:chgData name="Abdellah Boudlal" userId="92838a309c3c5155" providerId="LiveId" clId="{82DEECBF-7FC7-455A-8B0A-2D1CB6FA0752}" dt="2026-02-19T17:44:33.289" v="516" actId="6549"/>
          <ac:spMkLst>
            <pc:docMk/>
            <pc:sldMk cId="0" sldId="261"/>
            <ac:spMk id="8" creationId="{00000000-0000-0000-0000-000000000000}"/>
          </ac:spMkLst>
        </pc:spChg>
        <pc:spChg chg="mod">
          <ac:chgData name="Abdellah Boudlal" userId="92838a309c3c5155" providerId="LiveId" clId="{82DEECBF-7FC7-455A-8B0A-2D1CB6FA0752}" dt="2026-02-19T17:44:00.012" v="500" actId="1038"/>
          <ac:spMkLst>
            <pc:docMk/>
            <pc:sldMk cId="0" sldId="261"/>
            <ac:spMk id="9" creationId="{00000000-0000-0000-0000-000000000000}"/>
          </ac:spMkLst>
        </pc:spChg>
        <pc:spChg chg="mod">
          <ac:chgData name="Abdellah Boudlal" userId="92838a309c3c5155" providerId="LiveId" clId="{82DEECBF-7FC7-455A-8B0A-2D1CB6FA0752}" dt="2026-02-19T17:44:00.012" v="500" actId="1038"/>
          <ac:spMkLst>
            <pc:docMk/>
            <pc:sldMk cId="0" sldId="261"/>
            <ac:spMk id="10" creationId="{00000000-0000-0000-0000-000000000000}"/>
          </ac:spMkLst>
        </pc:spChg>
      </pc:sldChg>
      <pc:sldChg chg="delSp modSp mod">
        <pc:chgData name="Abdellah Boudlal" userId="92838a309c3c5155" providerId="LiveId" clId="{82DEECBF-7FC7-455A-8B0A-2D1CB6FA0752}" dt="2026-02-19T18:42:13.092" v="1200" actId="255"/>
        <pc:sldMkLst>
          <pc:docMk/>
          <pc:sldMk cId="0" sldId="262"/>
        </pc:sldMkLst>
        <pc:spChg chg="mod">
          <ac:chgData name="Abdellah Boudlal" userId="92838a309c3c5155" providerId="LiveId" clId="{82DEECBF-7FC7-455A-8B0A-2D1CB6FA0752}" dt="2026-02-19T18:42:13.092" v="1200" actId="255"/>
          <ac:spMkLst>
            <pc:docMk/>
            <pc:sldMk cId="0" sldId="262"/>
            <ac:spMk id="2" creationId="{00000000-0000-0000-0000-000000000000}"/>
          </ac:spMkLst>
        </pc:spChg>
        <pc:spChg chg="mod">
          <ac:chgData name="Abdellah Boudlal" userId="92838a309c3c5155" providerId="LiveId" clId="{82DEECBF-7FC7-455A-8B0A-2D1CB6FA0752}" dt="2026-02-19T17:52:04.440" v="634" actId="255"/>
          <ac:spMkLst>
            <pc:docMk/>
            <pc:sldMk cId="0" sldId="262"/>
            <ac:spMk id="3" creationId="{00000000-0000-0000-0000-000000000000}"/>
          </ac:spMkLst>
        </pc:spChg>
        <pc:spChg chg="mod">
          <ac:chgData name="Abdellah Boudlal" userId="92838a309c3c5155" providerId="LiveId" clId="{82DEECBF-7FC7-455A-8B0A-2D1CB6FA0752}" dt="2026-02-19T17:53:35.590" v="716" actId="14100"/>
          <ac:spMkLst>
            <pc:docMk/>
            <pc:sldMk cId="0" sldId="262"/>
            <ac:spMk id="4" creationId="{00000000-0000-0000-0000-000000000000}"/>
          </ac:spMkLst>
        </pc:spChg>
        <pc:spChg chg="del">
          <ac:chgData name="Abdellah Boudlal" userId="92838a309c3c5155" providerId="LiveId" clId="{82DEECBF-7FC7-455A-8B0A-2D1CB6FA0752}" dt="2026-02-19T17:49:00.040" v="598" actId="478"/>
          <ac:spMkLst>
            <pc:docMk/>
            <pc:sldMk cId="0" sldId="262"/>
            <ac:spMk id="6" creationId="{00000000-0000-0000-0000-000000000000}"/>
          </ac:spMkLst>
        </pc:spChg>
        <pc:spChg chg="del">
          <ac:chgData name="Abdellah Boudlal" userId="92838a309c3c5155" providerId="LiveId" clId="{82DEECBF-7FC7-455A-8B0A-2D1CB6FA0752}" dt="2026-02-19T17:49:01.356" v="599" actId="478"/>
          <ac:spMkLst>
            <pc:docMk/>
            <pc:sldMk cId="0" sldId="262"/>
            <ac:spMk id="7" creationId="{00000000-0000-0000-0000-000000000000}"/>
          </ac:spMkLst>
        </pc:spChg>
        <pc:spChg chg="del">
          <ac:chgData name="Abdellah Boudlal" userId="92838a309c3c5155" providerId="LiveId" clId="{82DEECBF-7FC7-455A-8B0A-2D1CB6FA0752}" dt="2026-02-19T17:49:02.743" v="600" actId="478"/>
          <ac:spMkLst>
            <pc:docMk/>
            <pc:sldMk cId="0" sldId="262"/>
            <ac:spMk id="8" creationId="{00000000-0000-0000-0000-000000000000}"/>
          </ac:spMkLst>
        </pc:spChg>
        <pc:spChg chg="del mod">
          <ac:chgData name="Abdellah Boudlal" userId="92838a309c3c5155" providerId="LiveId" clId="{82DEECBF-7FC7-455A-8B0A-2D1CB6FA0752}" dt="2026-02-19T17:49:05.129" v="602" actId="478"/>
          <ac:spMkLst>
            <pc:docMk/>
            <pc:sldMk cId="0" sldId="262"/>
            <ac:spMk id="9" creationId="{00000000-0000-0000-0000-000000000000}"/>
          </ac:spMkLst>
        </pc:spChg>
        <pc:spChg chg="mod">
          <ac:chgData name="Abdellah Boudlal" userId="92838a309c3c5155" providerId="LiveId" clId="{82DEECBF-7FC7-455A-8B0A-2D1CB6FA0752}" dt="2026-02-19T17:53:23.563" v="715" actId="1037"/>
          <ac:spMkLst>
            <pc:docMk/>
            <pc:sldMk cId="0" sldId="262"/>
            <ac:spMk id="10" creationId="{00000000-0000-0000-0000-000000000000}"/>
          </ac:spMkLst>
        </pc:spChg>
        <pc:spChg chg="mod">
          <ac:chgData name="Abdellah Boudlal" userId="92838a309c3c5155" providerId="LiveId" clId="{82DEECBF-7FC7-455A-8B0A-2D1CB6FA0752}" dt="2026-02-19T17:53:10.392" v="688" actId="1036"/>
          <ac:spMkLst>
            <pc:docMk/>
            <pc:sldMk cId="0" sldId="262"/>
            <ac:spMk id="11" creationId="{00000000-0000-0000-0000-000000000000}"/>
          </ac:spMkLst>
        </pc:spChg>
        <pc:spChg chg="mod">
          <ac:chgData name="Abdellah Boudlal" userId="92838a309c3c5155" providerId="LiveId" clId="{82DEECBF-7FC7-455A-8B0A-2D1CB6FA0752}" dt="2026-02-19T17:49:30.469" v="606" actId="21"/>
          <ac:spMkLst>
            <pc:docMk/>
            <pc:sldMk cId="0" sldId="262"/>
            <ac:spMk id="12" creationId="{00000000-0000-0000-0000-000000000000}"/>
          </ac:spMkLst>
        </pc:spChg>
        <pc:spChg chg="mod">
          <ac:chgData name="Abdellah Boudlal" userId="92838a309c3c5155" providerId="LiveId" clId="{82DEECBF-7FC7-455A-8B0A-2D1CB6FA0752}" dt="2026-02-19T17:49:41.205" v="609" actId="21"/>
          <ac:spMkLst>
            <pc:docMk/>
            <pc:sldMk cId="0" sldId="262"/>
            <ac:spMk id="13" creationId="{00000000-0000-0000-0000-000000000000}"/>
          </ac:spMkLst>
        </pc:spChg>
        <pc:spChg chg="mod">
          <ac:chgData name="Abdellah Boudlal" userId="92838a309c3c5155" providerId="LiveId" clId="{82DEECBF-7FC7-455A-8B0A-2D1CB6FA0752}" dt="2026-02-19T17:49:53.858" v="613" actId="21"/>
          <ac:spMkLst>
            <pc:docMk/>
            <pc:sldMk cId="0" sldId="262"/>
            <ac:spMk id="14" creationId="{00000000-0000-0000-0000-000000000000}"/>
          </ac:spMkLst>
        </pc:spChg>
        <pc:picChg chg="mod">
          <ac:chgData name="Abdellah Boudlal" userId="92838a309c3c5155" providerId="LiveId" clId="{82DEECBF-7FC7-455A-8B0A-2D1CB6FA0752}" dt="2026-02-19T17:52:43.304" v="647" actId="1035"/>
          <ac:picMkLst>
            <pc:docMk/>
            <pc:sldMk cId="0" sldId="262"/>
            <ac:picMk id="5" creationId="{00000000-0000-0000-0000-000000000000}"/>
          </ac:picMkLst>
        </pc:picChg>
      </pc:sldChg>
      <pc:sldChg chg="addSp delSp modSp mod">
        <pc:chgData name="Abdellah Boudlal" userId="92838a309c3c5155" providerId="LiveId" clId="{82DEECBF-7FC7-455A-8B0A-2D1CB6FA0752}" dt="2026-02-19T18:42:03.125" v="1199" actId="255"/>
        <pc:sldMkLst>
          <pc:docMk/>
          <pc:sldMk cId="0" sldId="263"/>
        </pc:sldMkLst>
        <pc:spChg chg="mod">
          <ac:chgData name="Abdellah Boudlal" userId="92838a309c3c5155" providerId="LiveId" clId="{82DEECBF-7FC7-455A-8B0A-2D1CB6FA0752}" dt="2026-02-19T18:42:03.125" v="1199" actId="255"/>
          <ac:spMkLst>
            <pc:docMk/>
            <pc:sldMk cId="0" sldId="263"/>
            <ac:spMk id="2" creationId="{00000000-0000-0000-0000-000000000000}"/>
          </ac:spMkLst>
        </pc:spChg>
        <pc:spChg chg="mod">
          <ac:chgData name="Abdellah Boudlal" userId="92838a309c3c5155" providerId="LiveId" clId="{82DEECBF-7FC7-455A-8B0A-2D1CB6FA0752}" dt="2026-02-19T17:57:20.496" v="753" actId="1076"/>
          <ac:spMkLst>
            <pc:docMk/>
            <pc:sldMk cId="0" sldId="263"/>
            <ac:spMk id="3" creationId="{00000000-0000-0000-0000-000000000000}"/>
          </ac:spMkLst>
        </pc:spChg>
        <pc:spChg chg="del">
          <ac:chgData name="Abdellah Boudlal" userId="92838a309c3c5155" providerId="LiveId" clId="{82DEECBF-7FC7-455A-8B0A-2D1CB6FA0752}" dt="2026-02-19T17:55:37.618" v="733" actId="478"/>
          <ac:spMkLst>
            <pc:docMk/>
            <pc:sldMk cId="0" sldId="263"/>
            <ac:spMk id="5" creationId="{00000000-0000-0000-0000-000000000000}"/>
          </ac:spMkLst>
        </pc:spChg>
        <pc:spChg chg="del">
          <ac:chgData name="Abdellah Boudlal" userId="92838a309c3c5155" providerId="LiveId" clId="{82DEECBF-7FC7-455A-8B0A-2D1CB6FA0752}" dt="2026-02-19T17:55:36.154" v="732" actId="478"/>
          <ac:spMkLst>
            <pc:docMk/>
            <pc:sldMk cId="0" sldId="263"/>
            <ac:spMk id="6" creationId="{00000000-0000-0000-0000-000000000000}"/>
          </ac:spMkLst>
        </pc:spChg>
        <pc:spChg chg="del">
          <ac:chgData name="Abdellah Boudlal" userId="92838a309c3c5155" providerId="LiveId" clId="{82DEECBF-7FC7-455A-8B0A-2D1CB6FA0752}" dt="2026-02-19T17:55:34.142" v="731" actId="478"/>
          <ac:spMkLst>
            <pc:docMk/>
            <pc:sldMk cId="0" sldId="263"/>
            <ac:spMk id="7" creationId="{00000000-0000-0000-0000-000000000000}"/>
          </ac:spMkLst>
        </pc:spChg>
        <pc:spChg chg="del">
          <ac:chgData name="Abdellah Boudlal" userId="92838a309c3c5155" providerId="LiveId" clId="{82DEECBF-7FC7-455A-8B0A-2D1CB6FA0752}" dt="2026-02-19T17:55:31.921" v="730" actId="478"/>
          <ac:spMkLst>
            <pc:docMk/>
            <pc:sldMk cId="0" sldId="263"/>
            <ac:spMk id="8" creationId="{00000000-0000-0000-0000-000000000000}"/>
          </ac:spMkLst>
        </pc:spChg>
        <pc:spChg chg="mod">
          <ac:chgData name="Abdellah Boudlal" userId="92838a309c3c5155" providerId="LiveId" clId="{82DEECBF-7FC7-455A-8B0A-2D1CB6FA0752}" dt="2026-02-19T17:58:32.573" v="793" actId="255"/>
          <ac:spMkLst>
            <pc:docMk/>
            <pc:sldMk cId="0" sldId="263"/>
            <ac:spMk id="9" creationId="{00000000-0000-0000-0000-000000000000}"/>
          </ac:spMkLst>
        </pc:spChg>
        <pc:spChg chg="mod">
          <ac:chgData name="Abdellah Boudlal" userId="92838a309c3c5155" providerId="LiveId" clId="{82DEECBF-7FC7-455A-8B0A-2D1CB6FA0752}" dt="2026-02-19T17:57:31.279" v="754" actId="2710"/>
          <ac:spMkLst>
            <pc:docMk/>
            <pc:sldMk cId="0" sldId="263"/>
            <ac:spMk id="10" creationId="{00000000-0000-0000-0000-000000000000}"/>
          </ac:spMkLst>
        </pc:spChg>
        <pc:spChg chg="mod">
          <ac:chgData name="Abdellah Boudlal" userId="92838a309c3c5155" providerId="LiveId" clId="{82DEECBF-7FC7-455A-8B0A-2D1CB6FA0752}" dt="2026-02-19T17:56:12.328" v="739" actId="21"/>
          <ac:spMkLst>
            <pc:docMk/>
            <pc:sldMk cId="0" sldId="263"/>
            <ac:spMk id="11" creationId="{00000000-0000-0000-0000-000000000000}"/>
          </ac:spMkLst>
        </pc:spChg>
        <pc:spChg chg="mod">
          <ac:chgData name="Abdellah Boudlal" userId="92838a309c3c5155" providerId="LiveId" clId="{82DEECBF-7FC7-455A-8B0A-2D1CB6FA0752}" dt="2026-02-19T17:56:21.982" v="742" actId="21"/>
          <ac:spMkLst>
            <pc:docMk/>
            <pc:sldMk cId="0" sldId="263"/>
            <ac:spMk id="12" creationId="{00000000-0000-0000-0000-000000000000}"/>
          </ac:spMkLst>
        </pc:spChg>
        <pc:spChg chg="mod">
          <ac:chgData name="Abdellah Boudlal" userId="92838a309c3c5155" providerId="LiveId" clId="{82DEECBF-7FC7-455A-8B0A-2D1CB6FA0752}" dt="2026-02-19T17:56:29.711" v="744" actId="21"/>
          <ac:spMkLst>
            <pc:docMk/>
            <pc:sldMk cId="0" sldId="263"/>
            <ac:spMk id="13" creationId="{00000000-0000-0000-0000-000000000000}"/>
          </ac:spMkLst>
        </pc:spChg>
        <pc:spChg chg="mod">
          <ac:chgData name="Abdellah Boudlal" userId="92838a309c3c5155" providerId="LiveId" clId="{82DEECBF-7FC7-455A-8B0A-2D1CB6FA0752}" dt="2026-02-19T17:58:36.713" v="794" actId="255"/>
          <ac:spMkLst>
            <pc:docMk/>
            <pc:sldMk cId="0" sldId="263"/>
            <ac:spMk id="14" creationId="{00000000-0000-0000-0000-000000000000}"/>
          </ac:spMkLst>
        </pc:spChg>
        <pc:spChg chg="mod">
          <ac:chgData name="Abdellah Boudlal" userId="92838a309c3c5155" providerId="LiveId" clId="{82DEECBF-7FC7-455A-8B0A-2D1CB6FA0752}" dt="2026-02-19T17:58:21.634" v="792" actId="255"/>
          <ac:spMkLst>
            <pc:docMk/>
            <pc:sldMk cId="0" sldId="263"/>
            <ac:spMk id="15" creationId="{00000000-0000-0000-0000-000000000000}"/>
          </ac:spMkLst>
        </pc:spChg>
        <pc:spChg chg="add mod">
          <ac:chgData name="Abdellah Boudlal" userId="92838a309c3c5155" providerId="LiveId" clId="{82DEECBF-7FC7-455A-8B0A-2D1CB6FA0752}" dt="2026-02-19T17:54:37.560" v="725" actId="1076"/>
          <ac:spMkLst>
            <pc:docMk/>
            <pc:sldMk cId="0" sldId="263"/>
            <ac:spMk id="16" creationId="{74929CE0-6FCC-5346-E2DA-EF1A8E550A25}"/>
          </ac:spMkLst>
        </pc:spChg>
        <pc:spChg chg="add mod">
          <ac:chgData name="Abdellah Boudlal" userId="92838a309c3c5155" providerId="LiveId" clId="{82DEECBF-7FC7-455A-8B0A-2D1CB6FA0752}" dt="2026-02-19T17:54:36.427" v="724" actId="1076"/>
          <ac:spMkLst>
            <pc:docMk/>
            <pc:sldMk cId="0" sldId="263"/>
            <ac:spMk id="17" creationId="{7B6E0F12-6DB7-FB2B-B773-8170F65ACD70}"/>
          </ac:spMkLst>
        </pc:spChg>
        <pc:spChg chg="add mod">
          <ac:chgData name="Abdellah Boudlal" userId="92838a309c3c5155" providerId="LiveId" clId="{82DEECBF-7FC7-455A-8B0A-2D1CB6FA0752}" dt="2026-02-19T17:55:20.320" v="728" actId="1076"/>
          <ac:spMkLst>
            <pc:docMk/>
            <pc:sldMk cId="0" sldId="263"/>
            <ac:spMk id="18" creationId="{CEA5B5CC-2D9E-8659-EA9E-93A503D0A574}"/>
          </ac:spMkLst>
        </pc:spChg>
        <pc:picChg chg="mod">
          <ac:chgData name="Abdellah Boudlal" userId="92838a309c3c5155" providerId="LiveId" clId="{82DEECBF-7FC7-455A-8B0A-2D1CB6FA0752}" dt="2026-02-19T17:55:26.628" v="729" actId="14100"/>
          <ac:picMkLst>
            <pc:docMk/>
            <pc:sldMk cId="0" sldId="263"/>
            <ac:picMk id="4" creationId="{00000000-0000-0000-0000-000000000000}"/>
          </ac:picMkLst>
        </pc:picChg>
      </pc:sldChg>
      <pc:sldChg chg="addSp delSp modSp mod">
        <pc:chgData name="Abdellah Boudlal" userId="92838a309c3c5155" providerId="LiveId" clId="{82DEECBF-7FC7-455A-8B0A-2D1CB6FA0752}" dt="2026-02-19T18:17:14.391" v="897" actId="14100"/>
        <pc:sldMkLst>
          <pc:docMk/>
          <pc:sldMk cId="0" sldId="264"/>
        </pc:sldMkLst>
        <pc:spChg chg="mod">
          <ac:chgData name="Abdellah Boudlal" userId="92838a309c3c5155" providerId="LiveId" clId="{82DEECBF-7FC7-455A-8B0A-2D1CB6FA0752}" dt="2026-02-19T18:11:39.943" v="795" actId="1076"/>
          <ac:spMkLst>
            <pc:docMk/>
            <pc:sldMk cId="0" sldId="264"/>
            <ac:spMk id="2" creationId="{00000000-0000-0000-0000-000000000000}"/>
          </ac:spMkLst>
        </pc:spChg>
        <pc:spChg chg="mod">
          <ac:chgData name="Abdellah Boudlal" userId="92838a309c3c5155" providerId="LiveId" clId="{82DEECBF-7FC7-455A-8B0A-2D1CB6FA0752}" dt="2026-02-19T18:16:24.178" v="871" actId="14100"/>
          <ac:spMkLst>
            <pc:docMk/>
            <pc:sldMk cId="0" sldId="264"/>
            <ac:spMk id="3" creationId="{00000000-0000-0000-0000-000000000000}"/>
          </ac:spMkLst>
        </pc:spChg>
        <pc:spChg chg="del">
          <ac:chgData name="Abdellah Boudlal" userId="92838a309c3c5155" providerId="LiveId" clId="{82DEECBF-7FC7-455A-8B0A-2D1CB6FA0752}" dt="2026-02-19T18:12:18.729" v="801" actId="478"/>
          <ac:spMkLst>
            <pc:docMk/>
            <pc:sldMk cId="0" sldId="264"/>
            <ac:spMk id="5" creationId="{00000000-0000-0000-0000-000000000000}"/>
          </ac:spMkLst>
        </pc:spChg>
        <pc:spChg chg="del mod">
          <ac:chgData name="Abdellah Boudlal" userId="92838a309c3c5155" providerId="LiveId" clId="{82DEECBF-7FC7-455A-8B0A-2D1CB6FA0752}" dt="2026-02-19T18:12:21.193" v="804" actId="478"/>
          <ac:spMkLst>
            <pc:docMk/>
            <pc:sldMk cId="0" sldId="264"/>
            <ac:spMk id="6" creationId="{00000000-0000-0000-0000-000000000000}"/>
          </ac:spMkLst>
        </pc:spChg>
        <pc:spChg chg="del">
          <ac:chgData name="Abdellah Boudlal" userId="92838a309c3c5155" providerId="LiveId" clId="{82DEECBF-7FC7-455A-8B0A-2D1CB6FA0752}" dt="2026-02-19T18:12:22.184" v="805" actId="478"/>
          <ac:spMkLst>
            <pc:docMk/>
            <pc:sldMk cId="0" sldId="264"/>
            <ac:spMk id="7" creationId="{00000000-0000-0000-0000-000000000000}"/>
          </ac:spMkLst>
        </pc:spChg>
        <pc:spChg chg="del mod">
          <ac:chgData name="Abdellah Boudlal" userId="92838a309c3c5155" providerId="LiveId" clId="{82DEECBF-7FC7-455A-8B0A-2D1CB6FA0752}" dt="2026-02-19T18:12:23.875" v="807" actId="478"/>
          <ac:spMkLst>
            <pc:docMk/>
            <pc:sldMk cId="0" sldId="264"/>
            <ac:spMk id="8" creationId="{00000000-0000-0000-0000-000000000000}"/>
          </ac:spMkLst>
        </pc:spChg>
        <pc:spChg chg="mod">
          <ac:chgData name="Abdellah Boudlal" userId="92838a309c3c5155" providerId="LiveId" clId="{82DEECBF-7FC7-455A-8B0A-2D1CB6FA0752}" dt="2026-02-19T18:16:19.273" v="870" actId="255"/>
          <ac:spMkLst>
            <pc:docMk/>
            <pc:sldMk cId="0" sldId="264"/>
            <ac:spMk id="9" creationId="{00000000-0000-0000-0000-000000000000}"/>
          </ac:spMkLst>
        </pc:spChg>
        <pc:spChg chg="mod">
          <ac:chgData name="Abdellah Boudlal" userId="92838a309c3c5155" providerId="LiveId" clId="{82DEECBF-7FC7-455A-8B0A-2D1CB6FA0752}" dt="2026-02-19T18:17:14.391" v="897" actId="14100"/>
          <ac:spMkLst>
            <pc:docMk/>
            <pc:sldMk cId="0" sldId="264"/>
            <ac:spMk id="10" creationId="{00000000-0000-0000-0000-000000000000}"/>
          </ac:spMkLst>
        </pc:spChg>
        <pc:spChg chg="mod">
          <ac:chgData name="Abdellah Boudlal" userId="92838a309c3c5155" providerId="LiveId" clId="{82DEECBF-7FC7-455A-8B0A-2D1CB6FA0752}" dt="2026-02-19T18:13:13.716" v="812" actId="21"/>
          <ac:spMkLst>
            <pc:docMk/>
            <pc:sldMk cId="0" sldId="264"/>
            <ac:spMk id="11" creationId="{00000000-0000-0000-0000-000000000000}"/>
          </ac:spMkLst>
        </pc:spChg>
        <pc:spChg chg="mod">
          <ac:chgData name="Abdellah Boudlal" userId="92838a309c3c5155" providerId="LiveId" clId="{82DEECBF-7FC7-455A-8B0A-2D1CB6FA0752}" dt="2026-02-19T18:13:24.715" v="815" actId="21"/>
          <ac:spMkLst>
            <pc:docMk/>
            <pc:sldMk cId="0" sldId="264"/>
            <ac:spMk id="12" creationId="{00000000-0000-0000-0000-000000000000}"/>
          </ac:spMkLst>
        </pc:spChg>
        <pc:spChg chg="mod">
          <ac:chgData name="Abdellah Boudlal" userId="92838a309c3c5155" providerId="LiveId" clId="{82DEECBF-7FC7-455A-8B0A-2D1CB6FA0752}" dt="2026-02-19T18:13:37.002" v="819" actId="21"/>
          <ac:spMkLst>
            <pc:docMk/>
            <pc:sldMk cId="0" sldId="264"/>
            <ac:spMk id="13" creationId="{00000000-0000-0000-0000-000000000000}"/>
          </ac:spMkLst>
        </pc:spChg>
        <pc:spChg chg="mod">
          <ac:chgData name="Abdellah Boudlal" userId="92838a309c3c5155" providerId="LiveId" clId="{82DEECBF-7FC7-455A-8B0A-2D1CB6FA0752}" dt="2026-02-19T18:13:44.170" v="824" actId="21"/>
          <ac:spMkLst>
            <pc:docMk/>
            <pc:sldMk cId="0" sldId="264"/>
            <ac:spMk id="14" creationId="{00000000-0000-0000-0000-000000000000}"/>
          </ac:spMkLst>
        </pc:spChg>
        <pc:spChg chg="add mod">
          <ac:chgData name="Abdellah Boudlal" userId="92838a309c3c5155" providerId="LiveId" clId="{82DEECBF-7FC7-455A-8B0A-2D1CB6FA0752}" dt="2026-02-19T18:12:13.314" v="800"/>
          <ac:spMkLst>
            <pc:docMk/>
            <pc:sldMk cId="0" sldId="264"/>
            <ac:spMk id="15" creationId="{9DE04F8F-D262-74B7-D9EF-72FA869F3C8C}"/>
          </ac:spMkLst>
        </pc:spChg>
        <pc:picChg chg="mod">
          <ac:chgData name="Abdellah Boudlal" userId="92838a309c3c5155" providerId="LiveId" clId="{82DEECBF-7FC7-455A-8B0A-2D1CB6FA0752}" dt="2026-02-19T18:14:29.159" v="835" actId="1076"/>
          <ac:picMkLst>
            <pc:docMk/>
            <pc:sldMk cId="0" sldId="264"/>
            <ac:picMk id="4" creationId="{00000000-0000-0000-0000-000000000000}"/>
          </ac:picMkLst>
        </pc:picChg>
      </pc:sldChg>
      <pc:sldChg chg="addSp delSp modSp mod">
        <pc:chgData name="Abdellah Boudlal" userId="92838a309c3c5155" providerId="LiveId" clId="{82DEECBF-7FC7-455A-8B0A-2D1CB6FA0752}" dt="2026-02-19T18:36:41.163" v="1091" actId="108"/>
        <pc:sldMkLst>
          <pc:docMk/>
          <pc:sldMk cId="0" sldId="265"/>
        </pc:sldMkLst>
        <pc:spChg chg="mod">
          <ac:chgData name="Abdellah Boudlal" userId="92838a309c3c5155" providerId="LiveId" clId="{82DEECBF-7FC7-455A-8B0A-2D1CB6FA0752}" dt="2026-02-19T18:18:03.037" v="898" actId="1076"/>
          <ac:spMkLst>
            <pc:docMk/>
            <pc:sldMk cId="0" sldId="265"/>
            <ac:spMk id="2" creationId="{00000000-0000-0000-0000-000000000000}"/>
          </ac:spMkLst>
        </pc:spChg>
        <pc:spChg chg="mod">
          <ac:chgData name="Abdellah Boudlal" userId="92838a309c3c5155" providerId="LiveId" clId="{82DEECBF-7FC7-455A-8B0A-2D1CB6FA0752}" dt="2026-02-19T18:21:43.738" v="966" actId="1076"/>
          <ac:spMkLst>
            <pc:docMk/>
            <pc:sldMk cId="0" sldId="265"/>
            <ac:spMk id="3" creationId="{00000000-0000-0000-0000-000000000000}"/>
          </ac:spMkLst>
        </pc:spChg>
        <pc:spChg chg="del">
          <ac:chgData name="Abdellah Boudlal" userId="92838a309c3c5155" providerId="LiveId" clId="{82DEECBF-7FC7-455A-8B0A-2D1CB6FA0752}" dt="2026-02-19T18:18:22.807" v="906" actId="478"/>
          <ac:spMkLst>
            <pc:docMk/>
            <pc:sldMk cId="0" sldId="265"/>
            <ac:spMk id="5" creationId="{00000000-0000-0000-0000-000000000000}"/>
          </ac:spMkLst>
        </pc:spChg>
        <pc:spChg chg="del mod">
          <ac:chgData name="Abdellah Boudlal" userId="92838a309c3c5155" providerId="LiveId" clId="{82DEECBF-7FC7-455A-8B0A-2D1CB6FA0752}" dt="2026-02-19T18:18:21.589" v="905" actId="478"/>
          <ac:spMkLst>
            <pc:docMk/>
            <pc:sldMk cId="0" sldId="265"/>
            <ac:spMk id="6" creationId="{00000000-0000-0000-0000-000000000000}"/>
          </ac:spMkLst>
        </pc:spChg>
        <pc:spChg chg="del">
          <ac:chgData name="Abdellah Boudlal" userId="92838a309c3c5155" providerId="LiveId" clId="{82DEECBF-7FC7-455A-8B0A-2D1CB6FA0752}" dt="2026-02-19T18:18:20.349" v="903" actId="478"/>
          <ac:spMkLst>
            <pc:docMk/>
            <pc:sldMk cId="0" sldId="265"/>
            <ac:spMk id="7" creationId="{00000000-0000-0000-0000-000000000000}"/>
          </ac:spMkLst>
        </pc:spChg>
        <pc:spChg chg="del">
          <ac:chgData name="Abdellah Boudlal" userId="92838a309c3c5155" providerId="LiveId" clId="{82DEECBF-7FC7-455A-8B0A-2D1CB6FA0752}" dt="2026-02-19T18:18:18.854" v="902" actId="478"/>
          <ac:spMkLst>
            <pc:docMk/>
            <pc:sldMk cId="0" sldId="265"/>
            <ac:spMk id="8" creationId="{00000000-0000-0000-0000-000000000000}"/>
          </ac:spMkLst>
        </pc:spChg>
        <pc:spChg chg="mod">
          <ac:chgData name="Abdellah Boudlal" userId="92838a309c3c5155" providerId="LiveId" clId="{82DEECBF-7FC7-455A-8B0A-2D1CB6FA0752}" dt="2026-02-19T18:22:39.965" v="981" actId="1035"/>
          <ac:spMkLst>
            <pc:docMk/>
            <pc:sldMk cId="0" sldId="265"/>
            <ac:spMk id="9" creationId="{00000000-0000-0000-0000-000000000000}"/>
          </ac:spMkLst>
        </pc:spChg>
        <pc:spChg chg="mod">
          <ac:chgData name="Abdellah Boudlal" userId="92838a309c3c5155" providerId="LiveId" clId="{82DEECBF-7FC7-455A-8B0A-2D1CB6FA0752}" dt="2026-02-19T18:36:41.163" v="1091" actId="108"/>
          <ac:spMkLst>
            <pc:docMk/>
            <pc:sldMk cId="0" sldId="265"/>
            <ac:spMk id="10" creationId="{00000000-0000-0000-0000-000000000000}"/>
          </ac:spMkLst>
        </pc:spChg>
        <pc:spChg chg="del mod">
          <ac:chgData name="Abdellah Boudlal" userId="92838a309c3c5155" providerId="LiveId" clId="{82DEECBF-7FC7-455A-8B0A-2D1CB6FA0752}" dt="2026-02-19T18:19:14.995" v="915" actId="478"/>
          <ac:spMkLst>
            <pc:docMk/>
            <pc:sldMk cId="0" sldId="265"/>
            <ac:spMk id="11" creationId="{00000000-0000-0000-0000-000000000000}"/>
          </ac:spMkLst>
        </pc:spChg>
        <pc:spChg chg="mod">
          <ac:chgData name="Abdellah Boudlal" userId="92838a309c3c5155" providerId="LiveId" clId="{82DEECBF-7FC7-455A-8B0A-2D1CB6FA0752}" dt="2026-02-19T18:19:07.066" v="913" actId="21"/>
          <ac:spMkLst>
            <pc:docMk/>
            <pc:sldMk cId="0" sldId="265"/>
            <ac:spMk id="12" creationId="{00000000-0000-0000-0000-000000000000}"/>
          </ac:spMkLst>
        </pc:spChg>
        <pc:spChg chg="mod">
          <ac:chgData name="Abdellah Boudlal" userId="92838a309c3c5155" providerId="LiveId" clId="{82DEECBF-7FC7-455A-8B0A-2D1CB6FA0752}" dt="2026-02-19T18:19:23.812" v="917" actId="21"/>
          <ac:spMkLst>
            <pc:docMk/>
            <pc:sldMk cId="0" sldId="265"/>
            <ac:spMk id="13" creationId="{00000000-0000-0000-0000-000000000000}"/>
          </ac:spMkLst>
        </pc:spChg>
        <pc:spChg chg="mod">
          <ac:chgData name="Abdellah Boudlal" userId="92838a309c3c5155" providerId="LiveId" clId="{82DEECBF-7FC7-455A-8B0A-2D1CB6FA0752}" dt="2026-02-19T18:19:38.972" v="920" actId="21"/>
          <ac:spMkLst>
            <pc:docMk/>
            <pc:sldMk cId="0" sldId="265"/>
            <ac:spMk id="14" creationId="{00000000-0000-0000-0000-000000000000}"/>
          </ac:spMkLst>
        </pc:spChg>
        <pc:spChg chg="mod">
          <ac:chgData name="Abdellah Boudlal" userId="92838a309c3c5155" providerId="LiveId" clId="{82DEECBF-7FC7-455A-8B0A-2D1CB6FA0752}" dt="2026-02-19T18:19:45.774" v="923" actId="21"/>
          <ac:spMkLst>
            <pc:docMk/>
            <pc:sldMk cId="0" sldId="265"/>
            <ac:spMk id="15" creationId="{00000000-0000-0000-0000-000000000000}"/>
          </ac:spMkLst>
        </pc:spChg>
        <pc:spChg chg="mod">
          <ac:chgData name="Abdellah Boudlal" userId="92838a309c3c5155" providerId="LiveId" clId="{82DEECBF-7FC7-455A-8B0A-2D1CB6FA0752}" dt="2026-02-19T18:19:52.310" v="925" actId="21"/>
          <ac:spMkLst>
            <pc:docMk/>
            <pc:sldMk cId="0" sldId="265"/>
            <ac:spMk id="16" creationId="{00000000-0000-0000-0000-000000000000}"/>
          </ac:spMkLst>
        </pc:spChg>
        <pc:spChg chg="mod">
          <ac:chgData name="Abdellah Boudlal" userId="92838a309c3c5155" providerId="LiveId" clId="{82DEECBF-7FC7-455A-8B0A-2D1CB6FA0752}" dt="2026-02-19T18:22:53.212" v="995" actId="1036"/>
          <ac:spMkLst>
            <pc:docMk/>
            <pc:sldMk cId="0" sldId="265"/>
            <ac:spMk id="17" creationId="{00000000-0000-0000-0000-000000000000}"/>
          </ac:spMkLst>
        </pc:spChg>
        <pc:spChg chg="mod">
          <ac:chgData name="Abdellah Boudlal" userId="92838a309c3c5155" providerId="LiveId" clId="{82DEECBF-7FC7-455A-8B0A-2D1CB6FA0752}" dt="2026-02-19T18:24:11.634" v="1014" actId="1035"/>
          <ac:spMkLst>
            <pc:docMk/>
            <pc:sldMk cId="0" sldId="265"/>
            <ac:spMk id="18" creationId="{00000000-0000-0000-0000-000000000000}"/>
          </ac:spMkLst>
        </pc:spChg>
        <pc:spChg chg="add mod">
          <ac:chgData name="Abdellah Boudlal" userId="92838a309c3c5155" providerId="LiveId" clId="{82DEECBF-7FC7-455A-8B0A-2D1CB6FA0752}" dt="2026-02-19T18:25:06.738" v="1027"/>
          <ac:spMkLst>
            <pc:docMk/>
            <pc:sldMk cId="0" sldId="265"/>
            <ac:spMk id="19" creationId="{1E86091E-97C3-E122-35A4-6B6BDA97E042}"/>
          </ac:spMkLst>
        </pc:spChg>
        <pc:picChg chg="mod">
          <ac:chgData name="Abdellah Boudlal" userId="92838a309c3c5155" providerId="LiveId" clId="{82DEECBF-7FC7-455A-8B0A-2D1CB6FA0752}" dt="2026-02-19T18:22:33.742" v="971" actId="14100"/>
          <ac:picMkLst>
            <pc:docMk/>
            <pc:sldMk cId="0" sldId="265"/>
            <ac:picMk id="4" creationId="{00000000-0000-0000-0000-000000000000}"/>
          </ac:picMkLst>
        </pc:picChg>
      </pc:sldChg>
      <pc:sldChg chg="modSp add mod">
        <pc:chgData name="Abdellah Boudlal" userId="92838a309c3c5155" providerId="LiveId" clId="{82DEECBF-7FC7-455A-8B0A-2D1CB6FA0752}" dt="2026-02-19T19:21:57.847" v="1263" actId="108"/>
        <pc:sldMkLst>
          <pc:docMk/>
          <pc:sldMk cId="0" sldId="266"/>
        </pc:sldMkLst>
        <pc:spChg chg="mod">
          <ac:chgData name="Abdellah Boudlal" userId="92838a309c3c5155" providerId="LiveId" clId="{82DEECBF-7FC7-455A-8B0A-2D1CB6FA0752}" dt="2026-02-19T19:21:44.701" v="1261" actId="1076"/>
          <ac:spMkLst>
            <pc:docMk/>
            <pc:sldMk cId="0" sldId="266"/>
            <ac:spMk id="4" creationId="{00000000-0000-0000-0000-000000000000}"/>
          </ac:spMkLst>
        </pc:spChg>
        <pc:spChg chg="mod">
          <ac:chgData name="Abdellah Boudlal" userId="92838a309c3c5155" providerId="LiveId" clId="{82DEECBF-7FC7-455A-8B0A-2D1CB6FA0752}" dt="2026-02-19T19:21:53.231" v="1262" actId="108"/>
          <ac:spMkLst>
            <pc:docMk/>
            <pc:sldMk cId="0" sldId="266"/>
            <ac:spMk id="5" creationId="{00000000-0000-0000-0000-000000000000}"/>
          </ac:spMkLst>
        </pc:spChg>
        <pc:spChg chg="mod">
          <ac:chgData name="Abdellah Boudlal" userId="92838a309c3c5155" providerId="LiveId" clId="{82DEECBF-7FC7-455A-8B0A-2D1CB6FA0752}" dt="2026-02-19T19:21:57.847" v="1263" actId="108"/>
          <ac:spMkLst>
            <pc:docMk/>
            <pc:sldMk cId="0" sldId="266"/>
            <ac:spMk id="6" creationId="{00000000-0000-0000-0000-000000000000}"/>
          </ac:spMkLst>
        </pc:spChg>
      </pc:sldChg>
      <pc:sldChg chg="modSp add mod ord">
        <pc:chgData name="Abdellah Boudlal" userId="92838a309c3c5155" providerId="LiveId" clId="{82DEECBF-7FC7-455A-8B0A-2D1CB6FA0752}" dt="2026-02-19T18:32:42.154" v="1069" actId="20577"/>
        <pc:sldMkLst>
          <pc:docMk/>
          <pc:sldMk cId="3048594793" sldId="267"/>
        </pc:sldMkLst>
        <pc:spChg chg="mod">
          <ac:chgData name="Abdellah Boudlal" userId="92838a309c3c5155" providerId="LiveId" clId="{82DEECBF-7FC7-455A-8B0A-2D1CB6FA0752}" dt="2026-02-19T18:31:43.601" v="1067" actId="1076"/>
          <ac:spMkLst>
            <pc:docMk/>
            <pc:sldMk cId="3048594793" sldId="267"/>
            <ac:spMk id="3" creationId="{4B55C06B-77C8-5E87-DBEA-255166BB48A5}"/>
          </ac:spMkLst>
        </pc:spChg>
        <pc:spChg chg="mod">
          <ac:chgData name="Abdellah Boudlal" userId="92838a309c3c5155" providerId="LiveId" clId="{82DEECBF-7FC7-455A-8B0A-2D1CB6FA0752}" dt="2026-02-19T18:31:35.048" v="1064" actId="1038"/>
          <ac:spMkLst>
            <pc:docMk/>
            <pc:sldMk cId="3048594793" sldId="267"/>
            <ac:spMk id="9" creationId="{E2C13802-55A2-AE9A-09CE-DA329C57875E}"/>
          </ac:spMkLst>
        </pc:spChg>
        <pc:spChg chg="mod">
          <ac:chgData name="Abdellah Boudlal" userId="92838a309c3c5155" providerId="LiveId" clId="{82DEECBF-7FC7-455A-8B0A-2D1CB6FA0752}" dt="2026-02-19T18:32:42.154" v="1069" actId="20577"/>
          <ac:spMkLst>
            <pc:docMk/>
            <pc:sldMk cId="3048594793" sldId="267"/>
            <ac:spMk id="10" creationId="{8A3A39C1-4F65-85F7-61B6-6E3273586FEA}"/>
          </ac:spMkLst>
        </pc:spChg>
        <pc:spChg chg="mod">
          <ac:chgData name="Abdellah Boudlal" userId="92838a309c3c5155" providerId="LiveId" clId="{82DEECBF-7FC7-455A-8B0A-2D1CB6FA0752}" dt="2026-02-19T18:25:45.770" v="1031"/>
          <ac:spMkLst>
            <pc:docMk/>
            <pc:sldMk cId="3048594793" sldId="267"/>
            <ac:spMk id="15" creationId="{04CDB70E-FDF6-B900-B6F3-646922106659}"/>
          </ac:spMkLst>
        </pc:spChg>
        <pc:picChg chg="mod">
          <ac:chgData name="Abdellah Boudlal" userId="92838a309c3c5155" providerId="LiveId" clId="{82DEECBF-7FC7-455A-8B0A-2D1CB6FA0752}" dt="2026-02-19T18:31:23.278" v="1053" actId="14100"/>
          <ac:picMkLst>
            <pc:docMk/>
            <pc:sldMk cId="3048594793" sldId="267"/>
            <ac:picMk id="4" creationId="{F115F8D7-E61C-2AE3-FDE9-02D66893F7C7}"/>
          </ac:picMkLst>
        </pc:picChg>
      </pc:sldChg>
      <pc:sldChg chg="modSp add mod ord">
        <pc:chgData name="Abdellah Boudlal" userId="92838a309c3c5155" providerId="LiveId" clId="{82DEECBF-7FC7-455A-8B0A-2D1CB6FA0752}" dt="2026-02-19T18:38:20.577" v="1154" actId="1036"/>
        <pc:sldMkLst>
          <pc:docMk/>
          <pc:sldMk cId="854205491" sldId="268"/>
        </pc:sldMkLst>
        <pc:spChg chg="mod">
          <ac:chgData name="Abdellah Boudlal" userId="92838a309c3c5155" providerId="LiveId" clId="{82DEECBF-7FC7-455A-8B0A-2D1CB6FA0752}" dt="2026-02-19T18:34:40.471" v="1078" actId="1076"/>
          <ac:spMkLst>
            <pc:docMk/>
            <pc:sldMk cId="854205491" sldId="268"/>
            <ac:spMk id="3" creationId="{38C939DD-1E89-54C2-6D5C-AFBF84BDBFCD}"/>
          </ac:spMkLst>
        </pc:spChg>
        <pc:spChg chg="mod">
          <ac:chgData name="Abdellah Boudlal" userId="92838a309c3c5155" providerId="LiveId" clId="{82DEECBF-7FC7-455A-8B0A-2D1CB6FA0752}" dt="2026-02-19T18:37:58.904" v="1132" actId="1035"/>
          <ac:spMkLst>
            <pc:docMk/>
            <pc:sldMk cId="854205491" sldId="268"/>
            <ac:spMk id="10" creationId="{0B8D7014-1DD4-999A-FB97-AD3A30D2C00A}"/>
          </ac:spMkLst>
        </pc:spChg>
        <pc:spChg chg="mod">
          <ac:chgData name="Abdellah Boudlal" userId="92838a309c3c5155" providerId="LiveId" clId="{82DEECBF-7FC7-455A-8B0A-2D1CB6FA0752}" dt="2026-02-19T18:38:17.212" v="1149" actId="1036"/>
          <ac:spMkLst>
            <pc:docMk/>
            <pc:sldMk cId="854205491" sldId="268"/>
            <ac:spMk id="14" creationId="{88F8FDD2-197B-C5D9-88B7-10F194D726ED}"/>
          </ac:spMkLst>
        </pc:spChg>
        <pc:spChg chg="mod">
          <ac:chgData name="Abdellah Boudlal" userId="92838a309c3c5155" providerId="LiveId" clId="{82DEECBF-7FC7-455A-8B0A-2D1CB6FA0752}" dt="2026-02-19T18:38:20.577" v="1154" actId="1036"/>
          <ac:spMkLst>
            <pc:docMk/>
            <pc:sldMk cId="854205491" sldId="268"/>
            <ac:spMk id="15" creationId="{4EFFED16-67F5-F891-CF61-16D33B928450}"/>
          </ac:spMkLst>
        </pc:spChg>
        <pc:spChg chg="mod">
          <ac:chgData name="Abdellah Boudlal" userId="92838a309c3c5155" providerId="LiveId" clId="{82DEECBF-7FC7-455A-8B0A-2D1CB6FA0752}" dt="2026-02-19T18:33:39.914" v="1073"/>
          <ac:spMkLst>
            <pc:docMk/>
            <pc:sldMk cId="854205491" sldId="268"/>
            <ac:spMk id="18" creationId="{44BCAF01-7A0C-B4B8-C3B7-E741822C91AF}"/>
          </ac:spMkLst>
        </pc:spChg>
        <pc:picChg chg="mod">
          <ac:chgData name="Abdellah Boudlal" userId="92838a309c3c5155" providerId="LiveId" clId="{82DEECBF-7FC7-455A-8B0A-2D1CB6FA0752}" dt="2026-02-19T18:34:35.940" v="1077" actId="1076"/>
          <ac:picMkLst>
            <pc:docMk/>
            <pc:sldMk cId="854205491" sldId="268"/>
            <ac:picMk id="4" creationId="{58B2EECC-95E1-77C8-5442-2D8B7EE555F7}"/>
          </ac:picMkLst>
        </pc:picChg>
      </pc:sldChg>
      <pc:sldChg chg="addSp delSp modSp add mod ord">
        <pc:chgData name="Abdellah Boudlal" userId="92838a309c3c5155" providerId="LiveId" clId="{82DEECBF-7FC7-455A-8B0A-2D1CB6FA0752}" dt="2026-02-19T18:48:31.173" v="1247" actId="1076"/>
        <pc:sldMkLst>
          <pc:docMk/>
          <pc:sldMk cId="2162802486" sldId="269"/>
        </pc:sldMkLst>
        <pc:spChg chg="mod">
          <ac:chgData name="Abdellah Boudlal" userId="92838a309c3c5155" providerId="LiveId" clId="{82DEECBF-7FC7-455A-8B0A-2D1CB6FA0752}" dt="2026-02-19T18:48:31.173" v="1247" actId="1076"/>
          <ac:spMkLst>
            <pc:docMk/>
            <pc:sldMk cId="2162802486" sldId="269"/>
            <ac:spMk id="2" creationId="{3AA97D3E-F9D9-8095-A7DE-8A03747451D2}"/>
          </ac:spMkLst>
        </pc:spChg>
        <pc:spChg chg="add del mod">
          <ac:chgData name="Abdellah Boudlal" userId="92838a309c3c5155" providerId="LiveId" clId="{82DEECBF-7FC7-455A-8B0A-2D1CB6FA0752}" dt="2026-02-19T18:47:49.777" v="1244" actId="12"/>
          <ac:spMkLst>
            <pc:docMk/>
            <pc:sldMk cId="2162802486" sldId="269"/>
            <ac:spMk id="3" creationId="{A5855853-3AED-1943-703E-562B725937A5}"/>
          </ac:spMkLst>
        </pc:spChg>
        <pc:spChg chg="del">
          <ac:chgData name="Abdellah Boudlal" userId="92838a309c3c5155" providerId="LiveId" clId="{82DEECBF-7FC7-455A-8B0A-2D1CB6FA0752}" dt="2026-02-19T18:40:18.269" v="1169" actId="478"/>
          <ac:spMkLst>
            <pc:docMk/>
            <pc:sldMk cId="2162802486" sldId="269"/>
            <ac:spMk id="4" creationId="{F51CED69-DA64-A7E4-EEAB-C877A0B5C00B}"/>
          </ac:spMkLst>
        </pc:spChg>
        <pc:spChg chg="del mod">
          <ac:chgData name="Abdellah Boudlal" userId="92838a309c3c5155" providerId="LiveId" clId="{82DEECBF-7FC7-455A-8B0A-2D1CB6FA0752}" dt="2026-02-19T18:40:14.711" v="1168" actId="478"/>
          <ac:spMkLst>
            <pc:docMk/>
            <pc:sldMk cId="2162802486" sldId="269"/>
            <ac:spMk id="5" creationId="{3E2083CE-B06F-DBED-6F38-4EC2034A5CF7}"/>
          </ac:spMkLst>
        </pc:spChg>
      </pc:sldChg>
      <pc:sldMasterChg chg="modSldLayout">
        <pc:chgData name="Abdellah Boudlal" userId="92838a309c3c5155" providerId="LiveId" clId="{82DEECBF-7FC7-455A-8B0A-2D1CB6FA0752}" dt="2026-02-19T18:23:47.915" v="1008" actId="478"/>
        <pc:sldMasterMkLst>
          <pc:docMk/>
          <pc:sldMasterMk cId="0" sldId="2147483648"/>
        </pc:sldMasterMkLst>
        <pc:sldLayoutChg chg="delSp mod">
          <pc:chgData name="Abdellah Boudlal" userId="92838a309c3c5155" providerId="LiveId" clId="{82DEECBF-7FC7-455A-8B0A-2D1CB6FA0752}" dt="2026-02-19T18:23:47.915" v="1008" actId="478"/>
          <pc:sldLayoutMkLst>
            <pc:docMk/>
            <pc:sldMasterMk cId="0" sldId="2147483648"/>
            <pc:sldLayoutMk cId="0" sldId="2147483650"/>
          </pc:sldLayoutMkLst>
          <pc:picChg chg="del">
            <ac:chgData name="Abdellah Boudlal" userId="92838a309c3c5155" providerId="LiveId" clId="{82DEECBF-7FC7-455A-8B0A-2D1CB6FA0752}" dt="2026-02-19T18:23:47.915" v="1008" actId="478"/>
            <ac:picMkLst>
              <pc:docMk/>
              <pc:sldMasterMk cId="0" sldId="2147483648"/>
              <pc:sldLayoutMk cId="0" sldId="2147483650"/>
              <ac:picMk id="4" creationId="{00000000-0000-0000-0000-000000000000}"/>
            </ac:picMkLst>
          </pc:picChg>
        </pc:sldLayoutChg>
        <pc:sldLayoutChg chg="delSp mod">
          <pc:chgData name="Abdellah Boudlal" userId="92838a309c3c5155" providerId="LiveId" clId="{82DEECBF-7FC7-455A-8B0A-2D1CB6FA0752}" dt="2026-02-19T18:23:46.102" v="1007" actId="478"/>
          <pc:sldLayoutMkLst>
            <pc:docMk/>
            <pc:sldMasterMk cId="0" sldId="2147483648"/>
            <pc:sldLayoutMk cId="0" sldId="2147483651"/>
          </pc:sldLayoutMkLst>
          <pc:picChg chg="del">
            <ac:chgData name="Abdellah Boudlal" userId="92838a309c3c5155" providerId="LiveId" clId="{82DEECBF-7FC7-455A-8B0A-2D1CB6FA0752}" dt="2026-02-19T18:23:46.102" v="1007" actId="478"/>
            <ac:picMkLst>
              <pc:docMk/>
              <pc:sldMasterMk cId="0" sldId="2147483648"/>
              <pc:sldLayoutMk cId="0" sldId="2147483651"/>
              <ac:picMk id="4" creationId="{00000000-0000-0000-0000-000000000000}"/>
            </ac:picMkLst>
          </pc:picChg>
        </pc:sldLayoutChg>
        <pc:sldLayoutChg chg="delSp mod">
          <pc:chgData name="Abdellah Boudlal" userId="92838a309c3c5155" providerId="LiveId" clId="{82DEECBF-7FC7-455A-8B0A-2D1CB6FA0752}" dt="2026-02-19T18:23:44.128" v="1006" actId="478"/>
          <pc:sldLayoutMkLst>
            <pc:docMk/>
            <pc:sldMasterMk cId="0" sldId="2147483648"/>
            <pc:sldLayoutMk cId="0" sldId="2147483652"/>
          </pc:sldLayoutMkLst>
          <pc:picChg chg="del">
            <ac:chgData name="Abdellah Boudlal" userId="92838a309c3c5155" providerId="LiveId" clId="{82DEECBF-7FC7-455A-8B0A-2D1CB6FA0752}" dt="2026-02-19T18:23:44.128" v="1006" actId="478"/>
            <ac:picMkLst>
              <pc:docMk/>
              <pc:sldMasterMk cId="0" sldId="2147483648"/>
              <pc:sldLayoutMk cId="0" sldId="2147483652"/>
              <ac:picMk id="4" creationId="{00000000-0000-0000-0000-000000000000}"/>
            </ac:picMkLst>
          </pc:picChg>
        </pc:sldLayoutChg>
        <pc:sldLayoutChg chg="delSp mod">
          <pc:chgData name="Abdellah Boudlal" userId="92838a309c3c5155" providerId="LiveId" clId="{82DEECBF-7FC7-455A-8B0A-2D1CB6FA0752}" dt="2026-02-19T18:23:39.508" v="1005" actId="478"/>
          <pc:sldLayoutMkLst>
            <pc:docMk/>
            <pc:sldMasterMk cId="0" sldId="2147483648"/>
            <pc:sldLayoutMk cId="0" sldId="2147483653"/>
          </pc:sldLayoutMkLst>
          <pc:picChg chg="del">
            <ac:chgData name="Abdellah Boudlal" userId="92838a309c3c5155" providerId="LiveId" clId="{82DEECBF-7FC7-455A-8B0A-2D1CB6FA0752}" dt="2026-02-19T18:23:39.508" v="1005" actId="478"/>
            <ac:picMkLst>
              <pc:docMk/>
              <pc:sldMasterMk cId="0" sldId="2147483648"/>
              <pc:sldLayoutMk cId="0" sldId="2147483653"/>
              <ac:picMk id="4" creationId="{00000000-0000-0000-0000-000000000000}"/>
            </ac:picMkLst>
          </pc:picChg>
        </pc:sldLayoutChg>
        <pc:sldLayoutChg chg="delSp mod">
          <pc:chgData name="Abdellah Boudlal" userId="92838a309c3c5155" providerId="LiveId" clId="{82DEECBF-7FC7-455A-8B0A-2D1CB6FA0752}" dt="2026-02-19T18:23:37.438" v="1004" actId="478"/>
          <pc:sldLayoutMkLst>
            <pc:docMk/>
            <pc:sldMasterMk cId="0" sldId="2147483648"/>
            <pc:sldLayoutMk cId="0" sldId="2147483654"/>
          </pc:sldLayoutMkLst>
          <pc:picChg chg="del">
            <ac:chgData name="Abdellah Boudlal" userId="92838a309c3c5155" providerId="LiveId" clId="{82DEECBF-7FC7-455A-8B0A-2D1CB6FA0752}" dt="2026-02-19T18:23:37.438" v="1004" actId="478"/>
            <ac:picMkLst>
              <pc:docMk/>
              <pc:sldMasterMk cId="0" sldId="2147483648"/>
              <pc:sldLayoutMk cId="0" sldId="2147483654"/>
              <ac:picMk id="4" creationId="{00000000-0000-0000-0000-000000000000}"/>
            </ac:picMkLst>
          </pc:picChg>
        </pc:sldLayoutChg>
        <pc:sldLayoutChg chg="delSp mod">
          <pc:chgData name="Abdellah Boudlal" userId="92838a309c3c5155" providerId="LiveId" clId="{82DEECBF-7FC7-455A-8B0A-2D1CB6FA0752}" dt="2026-02-19T18:23:35.503" v="1003" actId="478"/>
          <pc:sldLayoutMkLst>
            <pc:docMk/>
            <pc:sldMasterMk cId="0" sldId="2147483648"/>
            <pc:sldLayoutMk cId="0" sldId="2147483655"/>
          </pc:sldLayoutMkLst>
          <pc:picChg chg="del">
            <ac:chgData name="Abdellah Boudlal" userId="92838a309c3c5155" providerId="LiveId" clId="{82DEECBF-7FC7-455A-8B0A-2D1CB6FA0752}" dt="2026-02-19T18:23:35.503" v="1003" actId="478"/>
            <ac:picMkLst>
              <pc:docMk/>
              <pc:sldMasterMk cId="0" sldId="2147483648"/>
              <pc:sldLayoutMk cId="0" sldId="2147483655"/>
              <ac:picMk id="4" creationId="{00000000-0000-0000-0000-000000000000}"/>
            </ac:picMkLst>
          </pc:picChg>
        </pc:sldLayoutChg>
        <pc:sldLayoutChg chg="delSp mod">
          <pc:chgData name="Abdellah Boudlal" userId="92838a309c3c5155" providerId="LiveId" clId="{82DEECBF-7FC7-455A-8B0A-2D1CB6FA0752}" dt="2026-02-19T18:23:33.453" v="1002" actId="478"/>
          <pc:sldLayoutMkLst>
            <pc:docMk/>
            <pc:sldMasterMk cId="0" sldId="2147483648"/>
            <pc:sldLayoutMk cId="0" sldId="2147483656"/>
          </pc:sldLayoutMkLst>
          <pc:picChg chg="del">
            <ac:chgData name="Abdellah Boudlal" userId="92838a309c3c5155" providerId="LiveId" clId="{82DEECBF-7FC7-455A-8B0A-2D1CB6FA0752}" dt="2026-02-19T18:23:33.453" v="1002" actId="478"/>
            <ac:picMkLst>
              <pc:docMk/>
              <pc:sldMasterMk cId="0" sldId="2147483648"/>
              <pc:sldLayoutMk cId="0" sldId="2147483656"/>
              <ac:picMk id="4" creationId="{00000000-0000-0000-0000-000000000000}"/>
            </ac:picMkLst>
          </pc:picChg>
        </pc:sldLayoutChg>
        <pc:sldLayoutChg chg="delSp mod">
          <pc:chgData name="Abdellah Boudlal" userId="92838a309c3c5155" providerId="LiveId" clId="{82DEECBF-7FC7-455A-8B0A-2D1CB6FA0752}" dt="2026-02-19T18:23:31.286" v="1001" actId="478"/>
          <pc:sldLayoutMkLst>
            <pc:docMk/>
            <pc:sldMasterMk cId="0" sldId="2147483648"/>
            <pc:sldLayoutMk cId="0" sldId="2147483657"/>
          </pc:sldLayoutMkLst>
          <pc:picChg chg="del">
            <ac:chgData name="Abdellah Boudlal" userId="92838a309c3c5155" providerId="LiveId" clId="{82DEECBF-7FC7-455A-8B0A-2D1CB6FA0752}" dt="2026-02-19T18:23:31.286" v="1001" actId="478"/>
            <ac:picMkLst>
              <pc:docMk/>
              <pc:sldMasterMk cId="0" sldId="2147483648"/>
              <pc:sldLayoutMk cId="0" sldId="2147483657"/>
              <ac:picMk id="4" creationId="{00000000-0000-0000-0000-000000000000}"/>
            </ac:picMkLst>
          </pc:picChg>
        </pc:sldLayoutChg>
        <pc:sldLayoutChg chg="delSp mod">
          <pc:chgData name="Abdellah Boudlal" userId="92838a309c3c5155" providerId="LiveId" clId="{82DEECBF-7FC7-455A-8B0A-2D1CB6FA0752}" dt="2026-02-19T18:23:29.237" v="1000" actId="478"/>
          <pc:sldLayoutMkLst>
            <pc:docMk/>
            <pc:sldMasterMk cId="0" sldId="2147483648"/>
            <pc:sldLayoutMk cId="0" sldId="2147483658"/>
          </pc:sldLayoutMkLst>
          <pc:picChg chg="del">
            <ac:chgData name="Abdellah Boudlal" userId="92838a309c3c5155" providerId="LiveId" clId="{82DEECBF-7FC7-455A-8B0A-2D1CB6FA0752}" dt="2026-02-19T18:23:29.237" v="1000" actId="478"/>
            <ac:picMkLst>
              <pc:docMk/>
              <pc:sldMasterMk cId="0" sldId="2147483648"/>
              <pc:sldLayoutMk cId="0" sldId="2147483658"/>
              <ac:picMk id="4" creationId="{00000000-0000-0000-0000-000000000000}"/>
            </ac:picMkLst>
          </pc:picChg>
        </pc:sldLayoutChg>
        <pc:sldLayoutChg chg="delSp mod">
          <pc:chgData name="Abdellah Boudlal" userId="92838a309c3c5155" providerId="LiveId" clId="{82DEECBF-7FC7-455A-8B0A-2D1CB6FA0752}" dt="2026-02-19T18:23:24.850" v="999" actId="478"/>
          <pc:sldLayoutMkLst>
            <pc:docMk/>
            <pc:sldMasterMk cId="0" sldId="2147483648"/>
            <pc:sldLayoutMk cId="0" sldId="2147483659"/>
          </pc:sldLayoutMkLst>
          <pc:picChg chg="del">
            <ac:chgData name="Abdellah Boudlal" userId="92838a309c3c5155" providerId="LiveId" clId="{82DEECBF-7FC7-455A-8B0A-2D1CB6FA0752}" dt="2026-02-19T18:23:24.850" v="999" actId="478"/>
            <ac:picMkLst>
              <pc:docMk/>
              <pc:sldMasterMk cId="0" sldId="2147483648"/>
              <pc:sldLayoutMk cId="0" sldId="2147483659"/>
              <ac:picMk id="4" creationId="{00000000-0000-0000-0000-000000000000}"/>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4294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80844-8241-994C-963E-E79203D08D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918638-5C96-ED8F-AE26-298AFC2E73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8821F4-2419-6D75-4B85-EFE88DECFF4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B90387-2511-50B2-9E8F-A75382093994}"/>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917519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F8A2F-810B-F16E-7DE8-74BD5A0903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7E9C01-E910-1AB3-8024-7F053FF0CE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DB1ACD-B7B2-5931-E741-F43400342CC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F707E02-FA47-CFDD-E272-72CF28424BA1}"/>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60658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84804-7AA8-79D3-C1ED-66BDFE8F63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0FC8E2-9A6E-2CF9-CED7-F0AB152DA7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8D9E92-5F37-F9F0-F39F-0E490618C35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8DCFEEE-7764-B62A-85C5-CDB6993B3627}"/>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211594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txBody>
          <a:bodyPr/>
          <a:lstStyle/>
          <a:p>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txBody>
          <a:body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txBody>
          <a:body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txBody>
          <a:body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txBody>
          <a:bodyPr/>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txBody>
          <a:bodyPr/>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txBody>
          <a:body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txBody>
          <a:bodyPr/>
          <a:lstStyle/>
          <a:p>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txBody>
          <a:bodyPr/>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Sonya-7/Car_Sales_Dashboard/blob/main/Car_Sales.xlsx"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Sonya-7/Car_Sales_Dashboard/blob/main/Car_Sales.xlsx"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1642229"/>
            <a:ext cx="7415927" cy="1371600"/>
          </a:xfrm>
          <a:prstGeom prst="rect">
            <a:avLst/>
          </a:prstGeom>
          <a:noFill/>
          <a:ln/>
        </p:spPr>
        <p:txBody>
          <a:bodyPr wrap="square" lIns="0" tIns="0" rIns="0" bIns="0" rtlCol="0" anchor="t"/>
          <a:lstStyle/>
          <a:p>
            <a:pPr marL="0" marR="0" lvl="0" indent="0" algn="l" defTabSz="914400" rtl="0" eaLnBrk="1" fontAlgn="auto" latinLnBrk="0" hangingPunct="1">
              <a:lnSpc>
                <a:spcPts val="5400"/>
              </a:lnSpc>
              <a:spcBef>
                <a:spcPts val="0"/>
              </a:spcBef>
              <a:spcAft>
                <a:spcPts val="0"/>
              </a:spcAft>
              <a:buClrTx/>
              <a:buSzTx/>
              <a:buFontTx/>
              <a:buNone/>
              <a:tabLst/>
              <a:defRPr/>
            </a:pPr>
            <a:r>
              <a:rPr kumimoji="0" lang="en-US" sz="4300" b="0" i="0" u="none" strike="noStrike" kern="1200" cap="none" spc="0" normalizeH="0" baseline="0" noProof="0" dirty="0">
                <a:ln>
                  <a:noFill/>
                </a:ln>
                <a:solidFill>
                  <a:srgbClr val="FFFFFF"/>
                </a:solidFill>
                <a:effectLst/>
                <a:uLnTx/>
                <a:uFillTx/>
                <a:latin typeface="Barlow Medium" pitchFamily="34" charset="0"/>
                <a:ea typeface="Barlow Medium" pitchFamily="34" charset="-122"/>
                <a:cs typeface="Barlow Medium" pitchFamily="34" charset="-120"/>
              </a:rPr>
              <a:t>Automotive Data Analysis Project</a:t>
            </a:r>
            <a:endParaRPr kumimoji="0" lang="en-US" sz="4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 1"/>
          <p:cNvSpPr/>
          <p:nvPr/>
        </p:nvSpPr>
        <p:spPr>
          <a:xfrm>
            <a:off x="6350437" y="3384113"/>
            <a:ext cx="7415927" cy="395049"/>
          </a:xfrm>
          <a:prstGeom prst="rect">
            <a:avLst/>
          </a:prstGeom>
          <a:noFill/>
          <a:ln/>
        </p:spPr>
        <p:txBody>
          <a:bodyPr wrap="none" lIns="0" tIns="0" rIns="0" bIns="0" rtlCol="0" anchor="t"/>
          <a:lstStyle/>
          <a:p>
            <a:pPr marL="0" marR="0" lvl="0" indent="0" algn="l" defTabSz="914400" rtl="0" eaLnBrk="1" fontAlgn="auto" latinLnBrk="0" hangingPunct="1">
              <a:lnSpc>
                <a:spcPts val="31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E5E0DF"/>
                </a:solidFill>
                <a:effectLst/>
                <a:uLnTx/>
                <a:uFillTx/>
                <a:latin typeface="Barlow" pitchFamily="34" charset="0"/>
                <a:ea typeface="Barlow" pitchFamily="34" charset="-122"/>
                <a:cs typeface="Barlow" pitchFamily="34" charset="-120"/>
              </a:rPr>
              <a:t>By </a:t>
            </a:r>
            <a:r>
              <a:rPr lang="en-US" dirty="0">
                <a:solidFill>
                  <a:srgbClr val="F65F62"/>
                </a:solidFill>
                <a:latin typeface="Barlow" pitchFamily="34" charset="0"/>
              </a:rPr>
              <a:t>Abdellah Boudal</a:t>
            </a:r>
          </a:p>
        </p:txBody>
      </p:sp>
      <p:sp>
        <p:nvSpPr>
          <p:cNvPr id="5" name="Text 2"/>
          <p:cNvSpPr/>
          <p:nvPr/>
        </p:nvSpPr>
        <p:spPr>
          <a:xfrm>
            <a:off x="6350437" y="4056817"/>
            <a:ext cx="7415927" cy="395049"/>
          </a:xfrm>
          <a:prstGeom prst="rect">
            <a:avLst/>
          </a:prstGeom>
          <a:noFill/>
          <a:ln/>
        </p:spPr>
        <p:txBody>
          <a:bodyPr wrap="none" lIns="0" tIns="0" rIns="0" bIns="0" rtlCol="0" anchor="t"/>
          <a:lstStyle/>
          <a:p>
            <a:pPr marL="0" marR="0" lvl="0" indent="0" algn="l" defTabSz="914400" rtl="0" eaLnBrk="1" fontAlgn="auto" latinLnBrk="0" hangingPunct="1">
              <a:lnSpc>
                <a:spcPts val="31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E5E0DF"/>
                </a:solidFill>
                <a:effectLst/>
                <a:uLnTx/>
                <a:uFillTx/>
                <a:latin typeface="Barlow" pitchFamily="34" charset="0"/>
                <a:ea typeface="Barlow" pitchFamily="34" charset="-122"/>
                <a:cs typeface="Barlow" pitchFamily="34" charset="-120"/>
              </a:rPr>
              <a:t> Course: </a:t>
            </a:r>
            <a:r>
              <a:rPr lang="en-US" dirty="0">
                <a:solidFill>
                  <a:srgbClr val="F65F62"/>
                </a:solidFill>
                <a:latin typeface="Barlow" pitchFamily="34" charset="0"/>
              </a:rPr>
              <a:t>44-413, 613 Data Visualization </a:t>
            </a:r>
          </a:p>
        </p:txBody>
      </p:sp>
      <p:sp>
        <p:nvSpPr>
          <p:cNvPr id="6" name="Text 3"/>
          <p:cNvSpPr/>
          <p:nvPr/>
        </p:nvSpPr>
        <p:spPr>
          <a:xfrm>
            <a:off x="6350437" y="4729520"/>
            <a:ext cx="7415927" cy="395049"/>
          </a:xfrm>
          <a:prstGeom prst="rect">
            <a:avLst/>
          </a:prstGeom>
          <a:noFill/>
          <a:ln/>
        </p:spPr>
        <p:txBody>
          <a:bodyPr wrap="none" lIns="0" tIns="0" rIns="0" bIns="0" rtlCol="0" anchor="t"/>
          <a:lstStyle/>
          <a:p>
            <a:pPr marL="0" marR="0" lvl="0" indent="0" algn="l" defTabSz="914400" rtl="0" eaLnBrk="1" fontAlgn="auto" latinLnBrk="0" hangingPunct="1">
              <a:lnSpc>
                <a:spcPts val="3100"/>
              </a:lnSpc>
              <a:spcBef>
                <a:spcPts val="0"/>
              </a:spcBef>
              <a:spcAft>
                <a:spcPts val="0"/>
              </a:spcAft>
              <a:buClrTx/>
              <a:buSzTx/>
              <a:buFontTx/>
              <a:buNone/>
              <a:tabLst/>
              <a:defRPr/>
            </a:pPr>
            <a:r>
              <a:rPr lang="en-US" dirty="0">
                <a:solidFill>
                  <a:srgbClr val="F65F62"/>
                </a:solidFill>
                <a:latin typeface="Barlow" pitchFamily="34" charset="0"/>
              </a:rPr>
              <a:t>February 2026</a:t>
            </a:r>
          </a:p>
        </p:txBody>
      </p:sp>
      <p:sp>
        <p:nvSpPr>
          <p:cNvPr id="7" name="Text 4"/>
          <p:cNvSpPr/>
          <p:nvPr/>
        </p:nvSpPr>
        <p:spPr>
          <a:xfrm>
            <a:off x="6350437" y="5402223"/>
            <a:ext cx="7415927" cy="1185148"/>
          </a:xfrm>
          <a:prstGeom prst="rect">
            <a:avLst/>
          </a:prstGeom>
          <a:noFill/>
          <a:ln/>
        </p:spPr>
        <p:txBody>
          <a:bodyPr wrap="square" lIns="0" tIns="0" rIns="0" bIns="0" rtlCol="0" anchor="t"/>
          <a:lstStyle/>
          <a:p>
            <a:pPr marL="0" marR="0" lvl="0" indent="0" algn="l" defTabSz="914400" rtl="0" eaLnBrk="1" fontAlgn="auto" latinLnBrk="0" hangingPunct="1">
              <a:lnSpc>
                <a:spcPts val="31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E5E0DF"/>
                </a:solidFill>
                <a:effectLst/>
                <a:uLnTx/>
                <a:uFillTx/>
                <a:latin typeface="Barlow" pitchFamily="34" charset="0"/>
                <a:ea typeface="Barlow" pitchFamily="34" charset="-122"/>
                <a:cs typeface="Barlow" pitchFamily="34" charset="-120"/>
              </a:rPr>
              <a:t>This project analyzes car sales and vehicle specs to reveal how price, horsepower, and fuel efficiency influence market performance using Excel visualizations.</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6521" y="-3453"/>
            <a:ext cx="2765227" cy="342900"/>
          </a:xfrm>
          <a:prstGeom prst="rect">
            <a:avLst/>
          </a:prstGeom>
          <a:noFill/>
          <a:ln/>
        </p:spPr>
        <p:txBody>
          <a:bodyPr wrap="none" lIns="0" tIns="0" rIns="0" bIns="0" rtlCol="0" anchor="t"/>
          <a:lstStyle/>
          <a:p>
            <a:pPr marL="0" indent="0" algn="l">
              <a:lnSpc>
                <a:spcPts val="2700"/>
              </a:lnSpc>
              <a:buNone/>
            </a:pPr>
            <a:r>
              <a:rPr lang="en-US" sz="2150" dirty="0">
                <a:solidFill>
                  <a:srgbClr val="FFFFFF"/>
                </a:solidFill>
                <a:latin typeface="Barlow Medium" pitchFamily="34" charset="0"/>
                <a:ea typeface="Barlow Medium" pitchFamily="34" charset="-122"/>
                <a:cs typeface="Barlow Medium" pitchFamily="34" charset="-120"/>
              </a:rPr>
              <a:t>Most Expensive Models</a:t>
            </a:r>
            <a:endParaRPr lang="en-US" sz="2150" dirty="0"/>
          </a:p>
        </p:txBody>
      </p:sp>
      <p:sp>
        <p:nvSpPr>
          <p:cNvPr id="3" name="Text 1"/>
          <p:cNvSpPr/>
          <p:nvPr/>
        </p:nvSpPr>
        <p:spPr>
          <a:xfrm>
            <a:off x="12371205" y="4265680"/>
            <a:ext cx="6254472" cy="148114"/>
          </a:xfrm>
          <a:prstGeom prst="rect">
            <a:avLst/>
          </a:prstGeom>
          <a:noFill/>
          <a:ln/>
        </p:spPr>
        <p:txBody>
          <a:bodyPr wrap="none" lIns="0" tIns="0" rIns="0" bIns="0" rtlCol="0" anchor="t"/>
          <a:lstStyle/>
          <a:p>
            <a:pPr marL="0" indent="0" algn="l">
              <a:lnSpc>
                <a:spcPts val="1150"/>
              </a:lnSpc>
              <a:buNone/>
            </a:pPr>
            <a:r>
              <a:rPr lang="en-US" sz="950" dirty="0">
                <a:solidFill>
                  <a:srgbClr val="E5E0DF"/>
                </a:solidFill>
                <a:latin typeface="Barlow" pitchFamily="34" charset="0"/>
                <a:ea typeface="Barlow" pitchFamily="34" charset="-122"/>
                <a:cs typeface="Barlow" pitchFamily="34" charset="-120"/>
              </a:rPr>
              <a:t>Prepared by Abdellah Boudlal</a:t>
            </a:r>
            <a:endParaRPr lang="en-US" sz="950" dirty="0"/>
          </a:p>
        </p:txBody>
      </p:sp>
      <p:pic>
        <p:nvPicPr>
          <p:cNvPr id="4" name="Image 0" descr="preencoded.png"/>
          <p:cNvPicPr>
            <a:picLocks noChangeAspect="1"/>
          </p:cNvPicPr>
          <p:nvPr/>
        </p:nvPicPr>
        <p:blipFill>
          <a:blip r:embed="rId3"/>
          <a:stretch>
            <a:fillRect/>
          </a:stretch>
        </p:blipFill>
        <p:spPr>
          <a:xfrm>
            <a:off x="1746468" y="383700"/>
            <a:ext cx="12131578" cy="3746996"/>
          </a:xfrm>
          <a:prstGeom prst="rect">
            <a:avLst/>
          </a:prstGeom>
        </p:spPr>
      </p:pic>
      <p:sp>
        <p:nvSpPr>
          <p:cNvPr id="9" name="Text 6"/>
          <p:cNvSpPr/>
          <p:nvPr/>
        </p:nvSpPr>
        <p:spPr>
          <a:xfrm>
            <a:off x="1190061" y="4207850"/>
            <a:ext cx="1371600" cy="171450"/>
          </a:xfrm>
          <a:prstGeom prst="rect">
            <a:avLst/>
          </a:prstGeom>
          <a:noFill/>
          <a:ln/>
        </p:spPr>
        <p:txBody>
          <a:bodyPr wrap="none" lIns="0" tIns="0" rIns="0" bIns="0" rtlCol="0" anchor="t"/>
          <a:lstStyle/>
          <a:p>
            <a:pPr marL="0" indent="0" algn="l">
              <a:lnSpc>
                <a:spcPts val="1350"/>
              </a:lnSpc>
              <a:buNone/>
            </a:pPr>
            <a:r>
              <a:rPr lang="en-US" dirty="0">
                <a:solidFill>
                  <a:srgbClr val="FFFFFF"/>
                </a:solidFill>
                <a:latin typeface="Barlow Medium" pitchFamily="34" charset="0"/>
                <a:ea typeface="Barlow Medium" pitchFamily="34" charset="-122"/>
                <a:cs typeface="Barlow Medium" pitchFamily="34" charset="-120"/>
              </a:rPr>
              <a:t>Story / Analysis</a:t>
            </a:r>
            <a:endParaRPr lang="en-US" dirty="0"/>
          </a:p>
        </p:txBody>
      </p:sp>
      <p:sp>
        <p:nvSpPr>
          <p:cNvPr id="10" name="Text 7"/>
          <p:cNvSpPr/>
          <p:nvPr/>
        </p:nvSpPr>
        <p:spPr>
          <a:xfrm>
            <a:off x="1294232" y="4426702"/>
            <a:ext cx="10731863" cy="1663095"/>
          </a:xfrm>
          <a:prstGeom prst="rect">
            <a:avLst/>
          </a:prstGeom>
          <a:noFill/>
          <a:ln/>
        </p:spPr>
        <p:txBody>
          <a:bodyPr wrap="none" lIns="0" tIns="0" rIns="0" bIns="0" rtlCol="0" anchor="t"/>
          <a:lstStyle/>
          <a:p>
            <a:pPr marL="0" indent="0" algn="l">
              <a:buNone/>
            </a:pPr>
            <a:r>
              <a:rPr lang="en-US" dirty="0">
                <a:solidFill>
                  <a:srgbClr val="E5E0DF"/>
                </a:solidFill>
                <a:latin typeface="Barlow" pitchFamily="34" charset="0"/>
                <a:ea typeface="Barlow" pitchFamily="34" charset="-122"/>
                <a:cs typeface="Barlow" pitchFamily="34" charset="-120"/>
              </a:rPr>
              <a:t>This visualization highlights the highest-priced vehicles within the dataset.</a:t>
            </a:r>
          </a:p>
          <a:p>
            <a:r>
              <a:rPr lang="en-US" dirty="0">
                <a:solidFill>
                  <a:srgbClr val="E5E0DF"/>
                </a:solidFill>
                <a:latin typeface="Barlow" pitchFamily="34" charset="0"/>
                <a:ea typeface="Barlow" pitchFamily="34" charset="-122"/>
                <a:cs typeface="Barlow" pitchFamily="34" charset="-120"/>
              </a:rPr>
              <a:t>The analysis reveals that luxury and performance brands dominate the top price rankings.</a:t>
            </a:r>
            <a:endParaRPr lang="en-US" dirty="0"/>
          </a:p>
          <a:p>
            <a:r>
              <a:rPr lang="en-US" dirty="0">
                <a:solidFill>
                  <a:srgbClr val="E5E0DF"/>
                </a:solidFill>
                <a:latin typeface="Barlow" pitchFamily="34" charset="0"/>
                <a:ea typeface="Barlow" pitchFamily="34" charset="-122"/>
                <a:cs typeface="Barlow" pitchFamily="34" charset="-120"/>
              </a:rPr>
              <a:t>The most expensive model identified is the </a:t>
            </a:r>
            <a:r>
              <a:rPr lang="en-US" dirty="0">
                <a:solidFill>
                  <a:srgbClr val="F65F62"/>
                </a:solidFill>
                <a:latin typeface="Barlow" pitchFamily="34" charset="0"/>
                <a:ea typeface="Barlow" pitchFamily="34" charset="-122"/>
                <a:cs typeface="Barlow" pitchFamily="34" charset="-120"/>
              </a:rPr>
              <a:t>Mercedes-Benz CL500</a:t>
            </a:r>
            <a:r>
              <a:rPr lang="en-US" dirty="0">
                <a:solidFill>
                  <a:srgbClr val="E5E0DF"/>
                </a:solidFill>
                <a:latin typeface="Barlow" pitchFamily="34" charset="0"/>
                <a:ea typeface="Barlow" pitchFamily="34" charset="-122"/>
                <a:cs typeface="Barlow" pitchFamily="34" charset="-120"/>
              </a:rPr>
              <a:t>, with a price exceeding $85,000.</a:t>
            </a:r>
            <a:endParaRPr lang="en-US" dirty="0"/>
          </a:p>
          <a:p>
            <a:r>
              <a:rPr lang="en-US" dirty="0">
                <a:solidFill>
                  <a:srgbClr val="E5E0DF"/>
                </a:solidFill>
                <a:latin typeface="Barlow" pitchFamily="34" charset="0"/>
                <a:ea typeface="Barlow" pitchFamily="34" charset="-122"/>
                <a:cs typeface="Barlow" pitchFamily="34" charset="-120"/>
              </a:rPr>
              <a:t>Other high-ranking models include:</a:t>
            </a:r>
          </a:p>
          <a:p>
            <a:pPr marL="342900" indent="-342900">
              <a:buSzPct val="100000"/>
              <a:buChar char="•"/>
            </a:pPr>
            <a:r>
              <a:rPr lang="en-US" dirty="0">
                <a:solidFill>
                  <a:srgbClr val="F65F62"/>
                </a:solidFill>
                <a:latin typeface="Barlow" pitchFamily="34" charset="0"/>
              </a:rPr>
              <a:t>Mercedes-Benz S-Class</a:t>
            </a:r>
          </a:p>
          <a:p>
            <a:pPr marL="342900" indent="-342900">
              <a:buSzPct val="100000"/>
              <a:buChar char="•"/>
            </a:pPr>
            <a:r>
              <a:rPr lang="en-US" dirty="0">
                <a:solidFill>
                  <a:srgbClr val="F65F62"/>
                </a:solidFill>
                <a:latin typeface="Barlow" pitchFamily="34" charset="0"/>
              </a:rPr>
              <a:t>Porsche Carrera Cabrio</a:t>
            </a:r>
          </a:p>
          <a:p>
            <a:pPr marL="342900" indent="-342900">
              <a:buSzPct val="100000"/>
              <a:buChar char="•"/>
            </a:pPr>
            <a:r>
              <a:rPr lang="en-US" dirty="0">
                <a:solidFill>
                  <a:srgbClr val="F65F62"/>
                </a:solidFill>
                <a:latin typeface="Barlow" pitchFamily="34" charset="0"/>
              </a:rPr>
              <a:t>Porsche Carrera Coupe</a:t>
            </a:r>
          </a:p>
          <a:p>
            <a:pPr marL="342900" indent="-342900">
              <a:buSzPct val="100000"/>
              <a:buChar char="•"/>
            </a:pPr>
            <a:r>
              <a:rPr lang="en-US" dirty="0">
                <a:solidFill>
                  <a:srgbClr val="F65F62"/>
                </a:solidFill>
                <a:latin typeface="Barlow" pitchFamily="34" charset="0"/>
              </a:rPr>
              <a:t>Dodge Viper</a:t>
            </a:r>
          </a:p>
          <a:p>
            <a:r>
              <a:rPr lang="en-US" dirty="0">
                <a:solidFill>
                  <a:srgbClr val="E5E0DF"/>
                </a:solidFill>
                <a:latin typeface="Barlow" pitchFamily="34" charset="0"/>
                <a:ea typeface="Barlow" pitchFamily="34" charset="-122"/>
                <a:cs typeface="Barlow" pitchFamily="34" charset="-120"/>
              </a:rPr>
              <a:t>These vehicles are characterized by high horsepower engines, premium materials, and luxury features, which significantly increase </a:t>
            </a:r>
          </a:p>
          <a:p>
            <a:r>
              <a:rPr lang="en-US" dirty="0">
                <a:solidFill>
                  <a:srgbClr val="E5E0DF"/>
                </a:solidFill>
                <a:latin typeface="Barlow" pitchFamily="34" charset="0"/>
                <a:ea typeface="Barlow" pitchFamily="34" charset="-122"/>
                <a:cs typeface="Barlow" pitchFamily="34" charset="-120"/>
              </a:rPr>
              <a:t>their market price.</a:t>
            </a:r>
            <a:endParaRPr lang="en-US" dirty="0"/>
          </a:p>
          <a:p>
            <a:r>
              <a:rPr lang="en-US" dirty="0">
                <a:solidFill>
                  <a:srgbClr val="E5E0DF"/>
                </a:solidFill>
                <a:latin typeface="Barlow" pitchFamily="34" charset="0"/>
                <a:ea typeface="Barlow" pitchFamily="34" charset="-122"/>
                <a:cs typeface="Barlow" pitchFamily="34" charset="-120"/>
              </a:rPr>
              <a:t>The chart demonstrates how luxury automotive brands position themselves in the high-end pricing segment.</a:t>
            </a:r>
            <a:endParaRPr lang="en-US" dirty="0"/>
          </a:p>
          <a:p>
            <a:endParaRPr lang="en-US" dirty="0"/>
          </a:p>
          <a:p>
            <a:pPr marL="0" indent="0" algn="l">
              <a:buNone/>
            </a:pPr>
            <a:endParaRPr lang="en-US" dirty="0"/>
          </a:p>
        </p:txBody>
      </p:sp>
      <p:sp>
        <p:nvSpPr>
          <p:cNvPr id="12" name="Text 9"/>
          <p:cNvSpPr/>
          <p:nvPr/>
        </p:nvSpPr>
        <p:spPr>
          <a:xfrm>
            <a:off x="4187904" y="7621072"/>
            <a:ext cx="6254472" cy="148114"/>
          </a:xfrm>
          <a:prstGeom prst="rect">
            <a:avLst/>
          </a:prstGeom>
          <a:noFill/>
          <a:ln/>
        </p:spPr>
        <p:txBody>
          <a:bodyPr wrap="none" lIns="0" tIns="0" rIns="0" bIns="0" rtlCol="0" anchor="t"/>
          <a:lstStyle/>
          <a:p>
            <a:pPr marL="0" indent="0" algn="l">
              <a:lnSpc>
                <a:spcPts val="1150"/>
              </a:lnSpc>
              <a:buNone/>
            </a:pPr>
            <a:endParaRPr lang="en-US" sz="950" dirty="0"/>
          </a:p>
        </p:txBody>
      </p:sp>
      <p:sp>
        <p:nvSpPr>
          <p:cNvPr id="13" name="Text 10"/>
          <p:cNvSpPr/>
          <p:nvPr/>
        </p:nvSpPr>
        <p:spPr>
          <a:xfrm>
            <a:off x="2561661" y="6690603"/>
            <a:ext cx="6254472" cy="148114"/>
          </a:xfrm>
          <a:prstGeom prst="rect">
            <a:avLst/>
          </a:prstGeom>
          <a:noFill/>
          <a:ln/>
        </p:spPr>
        <p:txBody>
          <a:bodyPr wrap="none" lIns="0" tIns="0" rIns="0" bIns="0" rtlCol="0" anchor="t"/>
          <a:lstStyle/>
          <a:p>
            <a:pPr marL="0" indent="0" algn="l">
              <a:lnSpc>
                <a:spcPts val="1150"/>
              </a:lnSpc>
              <a:buNone/>
            </a:pPr>
            <a:endParaRPr lang="en-US" sz="950" dirty="0"/>
          </a:p>
        </p:txBody>
      </p:sp>
      <p:sp>
        <p:nvSpPr>
          <p:cNvPr id="14" name="Text 11"/>
          <p:cNvSpPr/>
          <p:nvPr/>
        </p:nvSpPr>
        <p:spPr>
          <a:xfrm>
            <a:off x="4187904" y="8056126"/>
            <a:ext cx="6254472" cy="657106"/>
          </a:xfrm>
          <a:prstGeom prst="rect">
            <a:avLst/>
          </a:prstGeom>
          <a:noFill/>
          <a:ln/>
        </p:spPr>
        <p:txBody>
          <a:bodyPr wrap="square" lIns="0" tIns="0" rIns="0" bIns="0" rtlCol="0" anchor="t"/>
          <a:lstStyle/>
          <a:p>
            <a:pPr marL="342900" indent="-342900" algn="l">
              <a:lnSpc>
                <a:spcPts val="1150"/>
              </a:lnSpc>
              <a:buSzPct val="100000"/>
              <a:buChar char="•"/>
            </a:pPr>
            <a:endParaRPr lang="en-US" sz="950" dirty="0"/>
          </a:p>
        </p:txBody>
      </p:sp>
      <p:sp>
        <p:nvSpPr>
          <p:cNvPr id="15" name="Text 12"/>
          <p:cNvSpPr/>
          <p:nvPr/>
        </p:nvSpPr>
        <p:spPr>
          <a:xfrm>
            <a:off x="4187904" y="8782645"/>
            <a:ext cx="6254472" cy="296228"/>
          </a:xfrm>
          <a:prstGeom prst="rect">
            <a:avLst/>
          </a:prstGeom>
          <a:noFill/>
          <a:ln/>
        </p:spPr>
        <p:txBody>
          <a:bodyPr wrap="square" lIns="0" tIns="0" rIns="0" bIns="0" rtlCol="0" anchor="t"/>
          <a:lstStyle/>
          <a:p>
            <a:pPr marL="0" indent="0" algn="l">
              <a:lnSpc>
                <a:spcPts val="1150"/>
              </a:lnSpc>
              <a:buNone/>
            </a:pPr>
            <a:endParaRPr lang="en-US" sz="950" dirty="0"/>
          </a:p>
        </p:txBody>
      </p:sp>
      <p:sp>
        <p:nvSpPr>
          <p:cNvPr id="16" name="Text 13"/>
          <p:cNvSpPr/>
          <p:nvPr/>
        </p:nvSpPr>
        <p:spPr>
          <a:xfrm>
            <a:off x="4187904" y="9148286"/>
            <a:ext cx="6254472" cy="148114"/>
          </a:xfrm>
          <a:prstGeom prst="rect">
            <a:avLst/>
          </a:prstGeom>
          <a:noFill/>
          <a:ln/>
        </p:spPr>
        <p:txBody>
          <a:bodyPr wrap="none" lIns="0" tIns="0" rIns="0" bIns="0" rtlCol="0" anchor="t"/>
          <a:lstStyle/>
          <a:p>
            <a:pPr marL="0" indent="0" algn="l">
              <a:lnSpc>
                <a:spcPts val="1150"/>
              </a:lnSpc>
              <a:buNone/>
            </a:pPr>
            <a:endParaRPr lang="en-US" sz="950" dirty="0"/>
          </a:p>
        </p:txBody>
      </p:sp>
      <p:sp>
        <p:nvSpPr>
          <p:cNvPr id="17" name="Text 14"/>
          <p:cNvSpPr/>
          <p:nvPr/>
        </p:nvSpPr>
        <p:spPr>
          <a:xfrm>
            <a:off x="1190061" y="7492481"/>
            <a:ext cx="1371600" cy="171450"/>
          </a:xfrm>
          <a:prstGeom prst="rect">
            <a:avLst/>
          </a:prstGeom>
          <a:noFill/>
          <a:ln/>
        </p:spPr>
        <p:txBody>
          <a:bodyPr wrap="none" lIns="0" tIns="0" rIns="0" bIns="0" rtlCol="0" anchor="t"/>
          <a:lstStyle/>
          <a:p>
            <a:pPr marL="0" indent="0" algn="l">
              <a:lnSpc>
                <a:spcPts val="1350"/>
              </a:lnSpc>
              <a:buNone/>
            </a:pPr>
            <a:r>
              <a:rPr lang="en-US" sz="2000" dirty="0">
                <a:solidFill>
                  <a:srgbClr val="FFFFFF"/>
                </a:solidFill>
                <a:latin typeface="Barlow Medium" pitchFamily="34" charset="0"/>
                <a:ea typeface="Barlow Medium" pitchFamily="34" charset="-122"/>
                <a:cs typeface="Barlow Medium" pitchFamily="34" charset="-120"/>
              </a:rPr>
              <a:t>Key Insight</a:t>
            </a:r>
            <a:endParaRPr lang="en-US" sz="2000" dirty="0"/>
          </a:p>
        </p:txBody>
      </p:sp>
      <p:sp>
        <p:nvSpPr>
          <p:cNvPr id="18" name="Text 15"/>
          <p:cNvSpPr/>
          <p:nvPr/>
        </p:nvSpPr>
        <p:spPr>
          <a:xfrm>
            <a:off x="1294232" y="7701333"/>
            <a:ext cx="12865261" cy="296228"/>
          </a:xfrm>
          <a:prstGeom prst="rect">
            <a:avLst/>
          </a:prstGeom>
          <a:noFill/>
          <a:ln/>
        </p:spPr>
        <p:txBody>
          <a:bodyPr wrap="square" lIns="0" tIns="0" rIns="0" bIns="0" rtlCol="0" anchor="t"/>
          <a:lstStyle/>
          <a:p>
            <a:pPr marL="0" indent="0" algn="l">
              <a:buNone/>
            </a:pPr>
            <a:r>
              <a:rPr lang="en-US" dirty="0">
                <a:solidFill>
                  <a:srgbClr val="E5E0DF"/>
                </a:solidFill>
                <a:latin typeface="Barlow" pitchFamily="34" charset="0"/>
                <a:ea typeface="Barlow" pitchFamily="34" charset="-122"/>
                <a:cs typeface="Barlow" pitchFamily="34" charset="-120"/>
              </a:rPr>
              <a:t>Luxury and performance vehicles command significantly higher prices, reflecting brand value, engineering complexity, and premium market positioning.</a:t>
            </a:r>
            <a:endParaRPr lang="en-US" dirty="0"/>
          </a:p>
        </p:txBody>
      </p:sp>
      <p:sp>
        <p:nvSpPr>
          <p:cNvPr id="19" name="Text 1">
            <a:extLst>
              <a:ext uri="{FF2B5EF4-FFF2-40B4-BE49-F238E27FC236}">
                <a16:creationId xmlns:a16="http://schemas.microsoft.com/office/drawing/2014/main" id="{1E86091E-97C3-E122-35A4-6B6BDA97E042}"/>
              </a:ext>
            </a:extLst>
          </p:cNvPr>
          <p:cNvSpPr/>
          <p:nvPr/>
        </p:nvSpPr>
        <p:spPr>
          <a:xfrm>
            <a:off x="4989882" y="162176"/>
            <a:ext cx="2804398" cy="205621"/>
          </a:xfrm>
          <a:prstGeom prst="rect">
            <a:avLst/>
          </a:prstGeom>
          <a:noFill/>
          <a:ln/>
        </p:spPr>
        <p:txBody>
          <a:bodyPr wrap="none" lIns="0" tIns="0" rIns="0" bIns="0" rtlCol="0" anchor="t"/>
          <a:lstStyle/>
          <a:p>
            <a:pPr>
              <a:lnSpc>
                <a:spcPts val="1600"/>
              </a:lnSpc>
            </a:pPr>
            <a:r>
              <a:rPr lang="en-US" dirty="0">
                <a:solidFill>
                  <a:srgbClr val="FFFFFF"/>
                </a:solidFill>
                <a:latin typeface="Barlow Medium" pitchFamily="34" charset="0"/>
                <a:ea typeface="Barlow Medium" pitchFamily="34" charset="-122"/>
                <a:cs typeface="Barlow Medium" pitchFamily="34" charset="-120"/>
              </a:rPr>
              <a:t>Goal 4: Most Expensive Models</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9E6BCE-7DC0-4B03-A163-D1C050E61E1E}"/>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50B148FA-F1C7-71BB-28AB-EA21D091CC8F}"/>
              </a:ext>
            </a:extLst>
          </p:cNvPr>
          <p:cNvSpPr/>
          <p:nvPr/>
        </p:nvSpPr>
        <p:spPr>
          <a:xfrm>
            <a:off x="830678" y="182047"/>
            <a:ext cx="3378398" cy="361950"/>
          </a:xfrm>
          <a:prstGeom prst="rect">
            <a:avLst/>
          </a:prstGeom>
          <a:noFill/>
          <a:ln/>
        </p:spPr>
        <p:txBody>
          <a:bodyPr wrap="none" lIns="0" tIns="0" rIns="0" bIns="0" rtlCol="0" anchor="t"/>
          <a:lstStyle/>
          <a:p>
            <a:pPr marL="0" indent="0" algn="l">
              <a:lnSpc>
                <a:spcPts val="2850"/>
              </a:lnSpc>
              <a:buNone/>
            </a:pPr>
            <a:r>
              <a:rPr lang="en-US" sz="2250" dirty="0">
                <a:solidFill>
                  <a:srgbClr val="FFFFFF"/>
                </a:solidFill>
                <a:latin typeface="Barlow Medium" pitchFamily="34" charset="0"/>
                <a:ea typeface="Barlow Medium" pitchFamily="34" charset="-122"/>
                <a:cs typeface="Barlow Medium" pitchFamily="34" charset="-120"/>
              </a:rPr>
              <a:t>Fuel Efficiency by HP Level</a:t>
            </a:r>
            <a:endParaRPr lang="en-US" sz="2250" dirty="0"/>
          </a:p>
        </p:txBody>
      </p:sp>
      <p:sp>
        <p:nvSpPr>
          <p:cNvPr id="3" name="Text 1">
            <a:extLst>
              <a:ext uri="{FF2B5EF4-FFF2-40B4-BE49-F238E27FC236}">
                <a16:creationId xmlns:a16="http://schemas.microsoft.com/office/drawing/2014/main" id="{4B55C06B-77C8-5E87-DBEA-255166BB48A5}"/>
              </a:ext>
            </a:extLst>
          </p:cNvPr>
          <p:cNvSpPr/>
          <p:nvPr/>
        </p:nvSpPr>
        <p:spPr>
          <a:xfrm>
            <a:off x="12201262" y="4687422"/>
            <a:ext cx="1779798" cy="180975"/>
          </a:xfrm>
          <a:prstGeom prst="rect">
            <a:avLst/>
          </a:prstGeom>
          <a:noFill/>
          <a:ln/>
        </p:spPr>
        <p:txBody>
          <a:bodyPr wrap="none" lIns="0" tIns="0" rIns="0" bIns="0" rtlCol="0" anchor="t"/>
          <a:lstStyle/>
          <a:p>
            <a:pPr marL="0" indent="0" algn="l">
              <a:lnSpc>
                <a:spcPts val="1250"/>
              </a:lnSpc>
              <a:buNone/>
            </a:pPr>
            <a:r>
              <a:rPr lang="en-US" sz="1000" dirty="0">
                <a:solidFill>
                  <a:srgbClr val="E5E0DF"/>
                </a:solidFill>
                <a:latin typeface="Barlow" pitchFamily="34" charset="0"/>
                <a:ea typeface="Barlow" pitchFamily="34" charset="-122"/>
                <a:cs typeface="Barlow" pitchFamily="34" charset="-120"/>
              </a:rPr>
              <a:t>Prepared by Abdellah Boudlal</a:t>
            </a:r>
            <a:endParaRPr lang="en-US" sz="1000" dirty="0"/>
          </a:p>
        </p:txBody>
      </p:sp>
      <p:pic>
        <p:nvPicPr>
          <p:cNvPr id="4" name="Image 0">
            <a:extLst>
              <a:ext uri="{FF2B5EF4-FFF2-40B4-BE49-F238E27FC236}">
                <a16:creationId xmlns:a16="http://schemas.microsoft.com/office/drawing/2014/main" id="{F115F8D7-E61C-2AE3-FDE9-02D66893F7C7}"/>
              </a:ext>
            </a:extLst>
          </p:cNvPr>
          <p:cNvPicPr>
            <a:picLocks noChangeAspect="1"/>
          </p:cNvPicPr>
          <p:nvPr/>
        </p:nvPicPr>
        <p:blipFill>
          <a:blip r:embed="rId3"/>
          <a:srcRect/>
          <a:stretch/>
        </p:blipFill>
        <p:spPr>
          <a:xfrm>
            <a:off x="1191312" y="845000"/>
            <a:ext cx="12616128" cy="3806522"/>
          </a:xfrm>
          <a:prstGeom prst="rect">
            <a:avLst/>
          </a:prstGeom>
        </p:spPr>
      </p:pic>
      <p:sp>
        <p:nvSpPr>
          <p:cNvPr id="9" name="Text 6">
            <a:extLst>
              <a:ext uri="{FF2B5EF4-FFF2-40B4-BE49-F238E27FC236}">
                <a16:creationId xmlns:a16="http://schemas.microsoft.com/office/drawing/2014/main" id="{E2C13802-55A2-AE9A-09CE-DA329C57875E}"/>
              </a:ext>
            </a:extLst>
          </p:cNvPr>
          <p:cNvSpPr/>
          <p:nvPr/>
        </p:nvSpPr>
        <p:spPr>
          <a:xfrm>
            <a:off x="864632" y="4547937"/>
            <a:ext cx="1447919" cy="180975"/>
          </a:xfrm>
          <a:prstGeom prst="rect">
            <a:avLst/>
          </a:prstGeom>
          <a:noFill/>
          <a:ln/>
        </p:spPr>
        <p:txBody>
          <a:bodyPr wrap="none" lIns="0" tIns="0" rIns="0" bIns="0" rtlCol="0" anchor="t"/>
          <a:lstStyle/>
          <a:p>
            <a:pPr marL="0" indent="0" algn="l">
              <a:lnSpc>
                <a:spcPct val="150000"/>
              </a:lnSpc>
              <a:buNone/>
            </a:pPr>
            <a:r>
              <a:rPr lang="en-US" sz="2000" dirty="0">
                <a:solidFill>
                  <a:srgbClr val="FFFFFF"/>
                </a:solidFill>
                <a:latin typeface="Barlow Medium" pitchFamily="34" charset="0"/>
                <a:ea typeface="Barlow Medium" pitchFamily="34" charset="-122"/>
                <a:cs typeface="Barlow Medium" pitchFamily="34" charset="-120"/>
              </a:rPr>
              <a:t>Story / Analysis</a:t>
            </a:r>
            <a:endParaRPr lang="en-US" sz="2000" dirty="0"/>
          </a:p>
        </p:txBody>
      </p:sp>
      <p:sp>
        <p:nvSpPr>
          <p:cNvPr id="10" name="Text 7">
            <a:extLst>
              <a:ext uri="{FF2B5EF4-FFF2-40B4-BE49-F238E27FC236}">
                <a16:creationId xmlns:a16="http://schemas.microsoft.com/office/drawing/2014/main" id="{8A3A39C1-4F65-85F7-61B6-6E3273586FEA}"/>
              </a:ext>
            </a:extLst>
          </p:cNvPr>
          <p:cNvSpPr/>
          <p:nvPr/>
        </p:nvSpPr>
        <p:spPr>
          <a:xfrm>
            <a:off x="951772" y="5178229"/>
            <a:ext cx="12726856" cy="2637421"/>
          </a:xfrm>
          <a:prstGeom prst="rect">
            <a:avLst/>
          </a:prstGeom>
          <a:noFill/>
          <a:ln/>
        </p:spPr>
        <p:txBody>
          <a:bodyPr wrap="none" lIns="0" tIns="0" rIns="0" bIns="0" rtlCol="0" anchor="t"/>
          <a:lstStyle/>
          <a:p>
            <a:pPr>
              <a:buSzPct val="100000"/>
            </a:pPr>
            <a:r>
              <a:rPr lang="en-US" dirty="0">
                <a:solidFill>
                  <a:srgbClr val="E5E0DF"/>
                </a:solidFill>
                <a:latin typeface="Barlow" panose="00000500000000000000" pitchFamily="2" charset="0"/>
              </a:rPr>
              <a:t>This visualization highlights the vehicle models that maintain the strongest resale value over time.</a:t>
            </a:r>
          </a:p>
          <a:p>
            <a:pPr>
              <a:buSzPct val="100000"/>
            </a:pPr>
            <a:r>
              <a:rPr lang="en-US" dirty="0">
                <a:solidFill>
                  <a:srgbClr val="E5E0DF"/>
                </a:solidFill>
                <a:latin typeface="Barlow" panose="00000500000000000000" pitchFamily="2" charset="0"/>
              </a:rPr>
              <a:t>The analysis reveals that premium and luxury sports vehicles dominate the top resale rankings.</a:t>
            </a:r>
          </a:p>
          <a:p>
            <a:pPr>
              <a:buSzPct val="100000"/>
            </a:pPr>
            <a:r>
              <a:rPr lang="en-US" dirty="0">
                <a:solidFill>
                  <a:srgbClr val="E5E0DF"/>
                </a:solidFill>
                <a:latin typeface="Barlow" panose="00000500000000000000" pitchFamily="2" charset="0"/>
              </a:rPr>
              <a:t>The model with the highest resale value is the Porsche Carrera Cabrio, exceeding $67,000.</a:t>
            </a:r>
          </a:p>
          <a:p>
            <a:pPr>
              <a:buSzPct val="100000"/>
            </a:pPr>
            <a:r>
              <a:rPr lang="en-US" dirty="0">
                <a:solidFill>
                  <a:srgbClr val="E5E0DF"/>
                </a:solidFill>
                <a:latin typeface="Barlow" panose="00000500000000000000" pitchFamily="2" charset="0"/>
              </a:rPr>
              <a:t>Other top performers include:</a:t>
            </a:r>
          </a:p>
          <a:p>
            <a:pPr marL="342900" indent="-342900">
              <a:buSzPct val="100000"/>
              <a:buChar char="•"/>
            </a:pPr>
            <a:r>
              <a:rPr lang="en-US" dirty="0">
                <a:solidFill>
                  <a:srgbClr val="F65F62"/>
                </a:solidFill>
                <a:latin typeface="Barlow" panose="00000500000000000000" pitchFamily="2" charset="0"/>
              </a:rPr>
              <a:t>Mercedes-Benz CL500</a:t>
            </a:r>
          </a:p>
          <a:p>
            <a:pPr marL="342900" indent="-342900">
              <a:buSzPct val="100000"/>
              <a:buChar char="•"/>
            </a:pPr>
            <a:r>
              <a:rPr lang="en-US" dirty="0">
                <a:solidFill>
                  <a:srgbClr val="F65F62"/>
                </a:solidFill>
                <a:latin typeface="Barlow" panose="00000500000000000000" pitchFamily="2" charset="0"/>
              </a:rPr>
              <a:t>Porsche Carrera Coupe</a:t>
            </a:r>
          </a:p>
          <a:p>
            <a:pPr marL="342900" indent="-342900">
              <a:buSzPct val="100000"/>
              <a:buChar char="•"/>
            </a:pPr>
            <a:r>
              <a:rPr lang="en-US" dirty="0">
                <a:solidFill>
                  <a:srgbClr val="F65F62"/>
                </a:solidFill>
                <a:latin typeface="Barlow" panose="00000500000000000000" pitchFamily="2" charset="0"/>
              </a:rPr>
              <a:t>Mercedes-Benz SL-Class</a:t>
            </a:r>
          </a:p>
          <a:p>
            <a:pPr marL="342900" indent="-342900">
              <a:buSzPct val="100000"/>
              <a:buChar char="•"/>
            </a:pPr>
            <a:r>
              <a:rPr lang="en-US" dirty="0">
                <a:solidFill>
                  <a:srgbClr val="F65F62"/>
                </a:solidFill>
                <a:latin typeface="Barlow" panose="00000500000000000000" pitchFamily="2" charset="0"/>
              </a:rPr>
              <a:t>Dodge Viper</a:t>
            </a:r>
          </a:p>
          <a:p>
            <a:pPr>
              <a:buSzPct val="100000"/>
            </a:pPr>
            <a:r>
              <a:rPr lang="en-US" dirty="0">
                <a:solidFill>
                  <a:srgbClr val="E5E0DF"/>
                </a:solidFill>
                <a:latin typeface="Barlow" panose="00000500000000000000" pitchFamily="2" charset="0"/>
              </a:rPr>
              <a:t>These vehicles maintain strong resale value due to high brand prestige, superior engineering quality, and sustained market demand.</a:t>
            </a:r>
          </a:p>
          <a:p>
            <a:pPr>
              <a:buSzPct val="100000"/>
            </a:pPr>
            <a:r>
              <a:rPr lang="en-US" dirty="0">
                <a:solidFill>
                  <a:srgbClr val="E5E0DF"/>
                </a:solidFill>
                <a:latin typeface="Barlow" panose="00000500000000000000" pitchFamily="2" charset="0"/>
              </a:rPr>
              <a:t>Luxury and performance vehicles depreciate at a slower rate compared to standard passenger vehicles.</a:t>
            </a:r>
          </a:p>
          <a:p>
            <a:pPr marL="342900" indent="-342900">
              <a:buSzPct val="100000"/>
              <a:buChar char="•"/>
            </a:pPr>
            <a:endParaRPr lang="en-US" dirty="0">
              <a:solidFill>
                <a:srgbClr val="E5E0DF"/>
              </a:solidFill>
              <a:latin typeface="Barlow" panose="00000500000000000000" pitchFamily="2" charset="0"/>
            </a:endParaRPr>
          </a:p>
          <a:p>
            <a:pPr marL="0" indent="0" algn="l">
              <a:buNone/>
            </a:pPr>
            <a:endParaRPr lang="en-US" dirty="0">
              <a:latin typeface="Barlow" panose="00000500000000000000" pitchFamily="2" charset="0"/>
            </a:endParaRPr>
          </a:p>
        </p:txBody>
      </p:sp>
      <p:sp>
        <p:nvSpPr>
          <p:cNvPr id="11" name="Text 8">
            <a:extLst>
              <a:ext uri="{FF2B5EF4-FFF2-40B4-BE49-F238E27FC236}">
                <a16:creationId xmlns:a16="http://schemas.microsoft.com/office/drawing/2014/main" id="{17F6B8B7-EA2C-64D5-DE7A-30C4FB4BE9F1}"/>
              </a:ext>
            </a:extLst>
          </p:cNvPr>
          <p:cNvSpPr/>
          <p:nvPr/>
        </p:nvSpPr>
        <p:spPr>
          <a:xfrm>
            <a:off x="1191312" y="5734225"/>
            <a:ext cx="6602968" cy="159306"/>
          </a:xfrm>
          <a:prstGeom prst="rect">
            <a:avLst/>
          </a:prstGeom>
          <a:noFill/>
          <a:ln/>
        </p:spPr>
        <p:txBody>
          <a:bodyPr wrap="none" lIns="0" tIns="0" rIns="0" bIns="0" rtlCol="0" anchor="t"/>
          <a:lstStyle/>
          <a:p>
            <a:pPr marL="0" indent="0" algn="l">
              <a:lnSpc>
                <a:spcPct val="150000"/>
              </a:lnSpc>
              <a:buNone/>
            </a:pPr>
            <a:endParaRPr lang="en-US" sz="1000" dirty="0"/>
          </a:p>
        </p:txBody>
      </p:sp>
      <p:sp>
        <p:nvSpPr>
          <p:cNvPr id="12" name="Text 9">
            <a:extLst>
              <a:ext uri="{FF2B5EF4-FFF2-40B4-BE49-F238E27FC236}">
                <a16:creationId xmlns:a16="http://schemas.microsoft.com/office/drawing/2014/main" id="{4314B5FA-5983-8CD4-FA10-9711320A094C}"/>
              </a:ext>
            </a:extLst>
          </p:cNvPr>
          <p:cNvSpPr/>
          <p:nvPr/>
        </p:nvSpPr>
        <p:spPr>
          <a:xfrm>
            <a:off x="1191312" y="5970922"/>
            <a:ext cx="6602968" cy="526018"/>
          </a:xfrm>
          <a:prstGeom prst="rect">
            <a:avLst/>
          </a:prstGeom>
          <a:noFill/>
          <a:ln/>
        </p:spPr>
        <p:txBody>
          <a:bodyPr wrap="square" lIns="0" tIns="0" rIns="0" bIns="0" rtlCol="0" anchor="t"/>
          <a:lstStyle/>
          <a:p>
            <a:pPr marL="342900" indent="-342900" algn="l">
              <a:lnSpc>
                <a:spcPct val="150000"/>
              </a:lnSpc>
              <a:buSzPct val="100000"/>
              <a:buChar char="•"/>
            </a:pPr>
            <a:endParaRPr lang="en-US" sz="1000" dirty="0"/>
          </a:p>
        </p:txBody>
      </p:sp>
      <p:sp>
        <p:nvSpPr>
          <p:cNvPr id="13" name="Text 10">
            <a:extLst>
              <a:ext uri="{FF2B5EF4-FFF2-40B4-BE49-F238E27FC236}">
                <a16:creationId xmlns:a16="http://schemas.microsoft.com/office/drawing/2014/main" id="{6CC532C7-1073-943E-FA87-419937C276A9}"/>
              </a:ext>
            </a:extLst>
          </p:cNvPr>
          <p:cNvSpPr/>
          <p:nvPr/>
        </p:nvSpPr>
        <p:spPr>
          <a:xfrm>
            <a:off x="1191312" y="6574330"/>
            <a:ext cx="6602968" cy="318611"/>
          </a:xfrm>
          <a:prstGeom prst="rect">
            <a:avLst/>
          </a:prstGeom>
          <a:noFill/>
          <a:ln/>
        </p:spPr>
        <p:txBody>
          <a:bodyPr wrap="square" lIns="0" tIns="0" rIns="0" bIns="0" rtlCol="0" anchor="t"/>
          <a:lstStyle/>
          <a:p>
            <a:pPr marL="0" indent="0" algn="l">
              <a:lnSpc>
                <a:spcPct val="150000"/>
              </a:lnSpc>
              <a:buNone/>
            </a:pPr>
            <a:endParaRPr lang="en-US" sz="1000" dirty="0"/>
          </a:p>
        </p:txBody>
      </p:sp>
      <p:sp>
        <p:nvSpPr>
          <p:cNvPr id="14" name="Text 11">
            <a:extLst>
              <a:ext uri="{FF2B5EF4-FFF2-40B4-BE49-F238E27FC236}">
                <a16:creationId xmlns:a16="http://schemas.microsoft.com/office/drawing/2014/main" id="{F951F600-B6F0-8362-C2C3-31003259F042}"/>
              </a:ext>
            </a:extLst>
          </p:cNvPr>
          <p:cNvSpPr/>
          <p:nvPr/>
        </p:nvSpPr>
        <p:spPr>
          <a:xfrm>
            <a:off x="1191312" y="6970332"/>
            <a:ext cx="6602968" cy="318611"/>
          </a:xfrm>
          <a:prstGeom prst="rect">
            <a:avLst/>
          </a:prstGeom>
          <a:noFill/>
          <a:ln/>
        </p:spPr>
        <p:txBody>
          <a:bodyPr wrap="square" lIns="0" tIns="0" rIns="0" bIns="0" rtlCol="0" anchor="t"/>
          <a:lstStyle/>
          <a:p>
            <a:pPr marL="0" indent="0" algn="l">
              <a:lnSpc>
                <a:spcPct val="150000"/>
              </a:lnSpc>
              <a:buNone/>
            </a:pPr>
            <a:endParaRPr lang="en-US" sz="1000" dirty="0"/>
          </a:p>
        </p:txBody>
      </p:sp>
      <p:sp>
        <p:nvSpPr>
          <p:cNvPr id="15" name="Text 1">
            <a:extLst>
              <a:ext uri="{FF2B5EF4-FFF2-40B4-BE49-F238E27FC236}">
                <a16:creationId xmlns:a16="http://schemas.microsoft.com/office/drawing/2014/main" id="{04CDB70E-FDF6-B900-B6F3-646922106659}"/>
              </a:ext>
            </a:extLst>
          </p:cNvPr>
          <p:cNvSpPr/>
          <p:nvPr/>
        </p:nvSpPr>
        <p:spPr>
          <a:xfrm>
            <a:off x="4989882" y="466976"/>
            <a:ext cx="2804398" cy="205621"/>
          </a:xfrm>
          <a:prstGeom prst="rect">
            <a:avLst/>
          </a:prstGeom>
          <a:noFill/>
          <a:ln/>
        </p:spPr>
        <p:txBody>
          <a:bodyPr wrap="none" lIns="0" tIns="0" rIns="0" bIns="0" rtlCol="0" anchor="t"/>
          <a:lstStyle/>
          <a:p>
            <a:pPr>
              <a:lnSpc>
                <a:spcPts val="1600"/>
              </a:lnSpc>
            </a:pPr>
            <a:r>
              <a:rPr lang="en-US" dirty="0">
                <a:solidFill>
                  <a:srgbClr val="FFFFFF"/>
                </a:solidFill>
                <a:latin typeface="Barlow Medium" pitchFamily="34" charset="0"/>
                <a:ea typeface="Barlow Medium" pitchFamily="34" charset="-122"/>
                <a:cs typeface="Barlow Medium" pitchFamily="34" charset="-120"/>
              </a:rPr>
              <a:t>Goal 5: Highest Resale Value</a:t>
            </a:r>
            <a:endParaRPr lang="en-US" dirty="0"/>
          </a:p>
        </p:txBody>
      </p:sp>
    </p:spTree>
    <p:extLst>
      <p:ext uri="{BB962C8B-B14F-4D97-AF65-F5344CB8AC3E}">
        <p14:creationId xmlns:p14="http://schemas.microsoft.com/office/powerpoint/2010/main" val="3048594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5D6AF-17F7-72A3-FC55-51063CF2D425}"/>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009224B1-98CD-E965-6D38-CBFE21B194CB}"/>
              </a:ext>
            </a:extLst>
          </p:cNvPr>
          <p:cNvSpPr/>
          <p:nvPr/>
        </p:nvSpPr>
        <p:spPr>
          <a:xfrm>
            <a:off x="855081" y="0"/>
            <a:ext cx="4200287" cy="406241"/>
          </a:xfrm>
          <a:prstGeom prst="rect">
            <a:avLst/>
          </a:prstGeom>
          <a:noFill/>
          <a:ln/>
        </p:spPr>
        <p:txBody>
          <a:bodyPr wrap="none" lIns="0" tIns="0" rIns="0" bIns="0" rtlCol="0" anchor="t"/>
          <a:lstStyle/>
          <a:p>
            <a:pPr marL="0" indent="0" algn="l">
              <a:lnSpc>
                <a:spcPts val="3150"/>
              </a:lnSpc>
              <a:buNone/>
            </a:pPr>
            <a:r>
              <a:rPr lang="en-US" sz="2550" dirty="0">
                <a:solidFill>
                  <a:srgbClr val="FFFFFF"/>
                </a:solidFill>
                <a:latin typeface="Barlow Medium" pitchFamily="34" charset="0"/>
                <a:ea typeface="Barlow Medium" pitchFamily="34" charset="-122"/>
                <a:cs typeface="Barlow Medium" pitchFamily="34" charset="-120"/>
              </a:rPr>
              <a:t>Average Price by Vehicle Type</a:t>
            </a:r>
            <a:endParaRPr lang="en-US" sz="2550" dirty="0"/>
          </a:p>
        </p:txBody>
      </p:sp>
      <p:sp>
        <p:nvSpPr>
          <p:cNvPr id="3" name="Text 1">
            <a:extLst>
              <a:ext uri="{FF2B5EF4-FFF2-40B4-BE49-F238E27FC236}">
                <a16:creationId xmlns:a16="http://schemas.microsoft.com/office/drawing/2014/main" id="{38C939DD-1E89-54C2-6D5C-AFBF84BDBFCD}"/>
              </a:ext>
            </a:extLst>
          </p:cNvPr>
          <p:cNvSpPr/>
          <p:nvPr/>
        </p:nvSpPr>
        <p:spPr>
          <a:xfrm>
            <a:off x="10474669" y="3815633"/>
            <a:ext cx="7410688" cy="186214"/>
          </a:xfrm>
          <a:prstGeom prst="rect">
            <a:avLst/>
          </a:prstGeom>
          <a:noFill/>
          <a:ln/>
        </p:spPr>
        <p:txBody>
          <a:bodyPr wrap="none" lIns="0" tIns="0" rIns="0" bIns="0" rtlCol="0" anchor="t"/>
          <a:lstStyle/>
          <a:p>
            <a:pPr marL="0" indent="0" algn="l">
              <a:lnSpc>
                <a:spcPts val="1450"/>
              </a:lnSpc>
              <a:buNone/>
            </a:pPr>
            <a:r>
              <a:rPr lang="en-US" sz="1150" dirty="0">
                <a:solidFill>
                  <a:srgbClr val="E5E0DF"/>
                </a:solidFill>
                <a:latin typeface="Barlow" pitchFamily="34" charset="0"/>
                <a:ea typeface="Barlow" pitchFamily="34" charset="-122"/>
                <a:cs typeface="Barlow" pitchFamily="34" charset="-120"/>
              </a:rPr>
              <a:t>Prepared by Abdellah Boudlal</a:t>
            </a:r>
            <a:endParaRPr lang="en-US" sz="1150" dirty="0"/>
          </a:p>
        </p:txBody>
      </p:sp>
      <p:pic>
        <p:nvPicPr>
          <p:cNvPr id="4" name="Image 0">
            <a:extLst>
              <a:ext uri="{FF2B5EF4-FFF2-40B4-BE49-F238E27FC236}">
                <a16:creationId xmlns:a16="http://schemas.microsoft.com/office/drawing/2014/main" id="{58B2EECC-95E1-77C8-5442-2D8B7EE555F7}"/>
              </a:ext>
            </a:extLst>
          </p:cNvPr>
          <p:cNvPicPr>
            <a:picLocks noChangeAspect="1"/>
          </p:cNvPicPr>
          <p:nvPr/>
        </p:nvPicPr>
        <p:blipFill>
          <a:blip r:embed="rId3"/>
          <a:srcRect/>
          <a:stretch/>
        </p:blipFill>
        <p:spPr>
          <a:xfrm>
            <a:off x="2171717" y="687633"/>
            <a:ext cx="10119360" cy="3073634"/>
          </a:xfrm>
          <a:prstGeom prst="rect">
            <a:avLst/>
          </a:prstGeom>
        </p:spPr>
      </p:pic>
      <p:sp>
        <p:nvSpPr>
          <p:cNvPr id="9" name="Text 6">
            <a:extLst>
              <a:ext uri="{FF2B5EF4-FFF2-40B4-BE49-F238E27FC236}">
                <a16:creationId xmlns:a16="http://schemas.microsoft.com/office/drawing/2014/main" id="{28C27BD5-E834-BEB3-F52D-4AFDBD16FC95}"/>
              </a:ext>
            </a:extLst>
          </p:cNvPr>
          <p:cNvSpPr/>
          <p:nvPr/>
        </p:nvSpPr>
        <p:spPr>
          <a:xfrm>
            <a:off x="855081" y="4105264"/>
            <a:ext cx="1286997" cy="186214"/>
          </a:xfrm>
          <a:prstGeom prst="rect">
            <a:avLst/>
          </a:prstGeom>
          <a:noFill/>
          <a:ln/>
        </p:spPr>
        <p:txBody>
          <a:bodyPr wrap="none" lIns="0" tIns="0" rIns="0" bIns="0" rtlCol="0" anchor="t"/>
          <a:lstStyle/>
          <a:p>
            <a:pPr marL="0" indent="0" algn="l">
              <a:lnSpc>
                <a:spcPts val="1550"/>
              </a:lnSpc>
              <a:buNone/>
            </a:pPr>
            <a:r>
              <a:rPr lang="en-US" sz="2000" dirty="0">
                <a:solidFill>
                  <a:srgbClr val="FFFFFF"/>
                </a:solidFill>
                <a:latin typeface="Barlow Medium" pitchFamily="34" charset="0"/>
                <a:ea typeface="Barlow Medium" pitchFamily="34" charset="-122"/>
                <a:cs typeface="Barlow Medium" pitchFamily="34" charset="-120"/>
              </a:rPr>
              <a:t>Story / Analysis</a:t>
            </a:r>
            <a:endParaRPr lang="en-US" sz="2000" dirty="0"/>
          </a:p>
        </p:txBody>
      </p:sp>
      <p:sp>
        <p:nvSpPr>
          <p:cNvPr id="10" name="Text 7">
            <a:extLst>
              <a:ext uri="{FF2B5EF4-FFF2-40B4-BE49-F238E27FC236}">
                <a16:creationId xmlns:a16="http://schemas.microsoft.com/office/drawing/2014/main" id="{0B8D7014-1DD4-999A-FB97-AD3A30D2C00A}"/>
              </a:ext>
            </a:extLst>
          </p:cNvPr>
          <p:cNvSpPr/>
          <p:nvPr/>
        </p:nvSpPr>
        <p:spPr>
          <a:xfrm>
            <a:off x="855080" y="4316676"/>
            <a:ext cx="12752635" cy="1755869"/>
          </a:xfrm>
          <a:prstGeom prst="rect">
            <a:avLst/>
          </a:prstGeom>
          <a:noFill/>
          <a:ln/>
        </p:spPr>
        <p:txBody>
          <a:bodyPr wrap="none" lIns="0" tIns="0" rIns="0" bIns="0" rtlCol="0" anchor="t"/>
          <a:lstStyle/>
          <a:p>
            <a:pPr>
              <a:lnSpc>
                <a:spcPct val="150000"/>
              </a:lnSpc>
            </a:pPr>
            <a:r>
              <a:rPr lang="en-US" dirty="0">
                <a:solidFill>
                  <a:schemeClr val="bg2">
                    <a:lumMod val="90000"/>
                  </a:schemeClr>
                </a:solidFill>
                <a:latin typeface="Barlow" panose="00000500000000000000" pitchFamily="2" charset="0"/>
              </a:rPr>
              <a:t>This visualization illustrates the distribution of vehicle retention performance across the dataset.</a:t>
            </a:r>
          </a:p>
          <a:p>
            <a:pPr>
              <a:lnSpc>
                <a:spcPct val="150000"/>
              </a:lnSpc>
            </a:pPr>
            <a:r>
              <a:rPr lang="en-US" dirty="0">
                <a:solidFill>
                  <a:schemeClr val="bg2">
                    <a:lumMod val="90000"/>
                  </a:schemeClr>
                </a:solidFill>
                <a:latin typeface="Barlow" panose="00000500000000000000" pitchFamily="2" charset="0"/>
              </a:rPr>
              <a:t>The analysis shows that:</a:t>
            </a:r>
          </a:p>
          <a:p>
            <a:pPr marL="285750" indent="-285750">
              <a:lnSpc>
                <a:spcPct val="150000"/>
              </a:lnSpc>
              <a:buFont typeface="Arial" panose="020B0604020202020204" pitchFamily="34" charset="0"/>
              <a:buChar char="•"/>
            </a:pPr>
            <a:r>
              <a:rPr lang="en-US" dirty="0">
                <a:solidFill>
                  <a:srgbClr val="F65F62"/>
                </a:solidFill>
                <a:latin typeface="Barlow" panose="00000500000000000000" pitchFamily="2" charset="0"/>
              </a:rPr>
              <a:t>54% of vehicles  </a:t>
            </a:r>
            <a:r>
              <a:rPr lang="en-US" dirty="0">
                <a:solidFill>
                  <a:schemeClr val="bg2">
                    <a:lumMod val="90000"/>
                  </a:schemeClr>
                </a:solidFill>
                <a:latin typeface="Barlow" panose="00000500000000000000" pitchFamily="2" charset="0"/>
              </a:rPr>
              <a:t>fall under the POOR retention category.</a:t>
            </a:r>
          </a:p>
          <a:p>
            <a:pPr marL="285750" indent="-285750">
              <a:lnSpc>
                <a:spcPct val="150000"/>
              </a:lnSpc>
              <a:buFont typeface="Arial" panose="020B0604020202020204" pitchFamily="34" charset="0"/>
              <a:buChar char="•"/>
            </a:pPr>
            <a:r>
              <a:rPr lang="en-US" dirty="0">
                <a:solidFill>
                  <a:srgbClr val="F65F62"/>
                </a:solidFill>
                <a:latin typeface="Barlow" panose="00000500000000000000" pitchFamily="2" charset="0"/>
              </a:rPr>
              <a:t>46% of vehicles  </a:t>
            </a:r>
            <a:r>
              <a:rPr lang="en-US" dirty="0">
                <a:solidFill>
                  <a:schemeClr val="bg2">
                    <a:lumMod val="90000"/>
                  </a:schemeClr>
                </a:solidFill>
                <a:latin typeface="Barlow" panose="00000500000000000000" pitchFamily="2" charset="0"/>
              </a:rPr>
              <a:t>are classified as GOOD retention.</a:t>
            </a:r>
          </a:p>
          <a:p>
            <a:pPr>
              <a:lnSpc>
                <a:spcPct val="150000"/>
              </a:lnSpc>
            </a:pPr>
            <a:r>
              <a:rPr lang="en-US" dirty="0">
                <a:solidFill>
                  <a:schemeClr val="bg2">
                    <a:lumMod val="90000"/>
                  </a:schemeClr>
                </a:solidFill>
                <a:latin typeface="Barlow" panose="00000500000000000000" pitchFamily="2" charset="0"/>
              </a:rPr>
              <a:t>This indicates that the majority of vehicles depreciate at a faster rate, losing a significant portion of their resale value over time.</a:t>
            </a:r>
          </a:p>
          <a:p>
            <a:pPr>
              <a:lnSpc>
                <a:spcPct val="150000"/>
              </a:lnSpc>
            </a:pPr>
            <a:r>
              <a:rPr lang="en-US" dirty="0">
                <a:solidFill>
                  <a:schemeClr val="bg2">
                    <a:lumMod val="90000"/>
                  </a:schemeClr>
                </a:solidFill>
                <a:latin typeface="Barlow" panose="00000500000000000000" pitchFamily="2" charset="0"/>
              </a:rPr>
              <a:t>However, a substantial segment of vehicles maintains strong value retention, typically associated with premium brands and </a:t>
            </a:r>
          </a:p>
          <a:p>
            <a:pPr>
              <a:lnSpc>
                <a:spcPct val="150000"/>
              </a:lnSpc>
            </a:pPr>
            <a:r>
              <a:rPr lang="en-US" dirty="0">
                <a:solidFill>
                  <a:schemeClr val="bg2">
                    <a:lumMod val="90000"/>
                  </a:schemeClr>
                </a:solidFill>
                <a:latin typeface="Barlow" panose="00000500000000000000" pitchFamily="2" charset="0"/>
              </a:rPr>
              <a:t>higher-quality engineering.</a:t>
            </a:r>
          </a:p>
        </p:txBody>
      </p:sp>
      <p:sp>
        <p:nvSpPr>
          <p:cNvPr id="11" name="Text 8">
            <a:extLst>
              <a:ext uri="{FF2B5EF4-FFF2-40B4-BE49-F238E27FC236}">
                <a16:creationId xmlns:a16="http://schemas.microsoft.com/office/drawing/2014/main" id="{D0D42AB9-1166-899D-430F-937597C924A0}"/>
              </a:ext>
            </a:extLst>
          </p:cNvPr>
          <p:cNvSpPr/>
          <p:nvPr/>
        </p:nvSpPr>
        <p:spPr>
          <a:xfrm>
            <a:off x="3609856" y="5660350"/>
            <a:ext cx="7410688" cy="186214"/>
          </a:xfrm>
          <a:prstGeom prst="rect">
            <a:avLst/>
          </a:prstGeom>
          <a:noFill/>
          <a:ln/>
        </p:spPr>
        <p:txBody>
          <a:bodyPr wrap="none" lIns="0" tIns="0" rIns="0" bIns="0" rtlCol="0" anchor="t"/>
          <a:lstStyle/>
          <a:p>
            <a:pPr marL="0" indent="0" algn="l">
              <a:lnSpc>
                <a:spcPts val="1450"/>
              </a:lnSpc>
              <a:buNone/>
            </a:pPr>
            <a:endParaRPr lang="en-US" sz="1150" dirty="0"/>
          </a:p>
        </p:txBody>
      </p:sp>
      <p:sp>
        <p:nvSpPr>
          <p:cNvPr id="12" name="Text 9">
            <a:extLst>
              <a:ext uri="{FF2B5EF4-FFF2-40B4-BE49-F238E27FC236}">
                <a16:creationId xmlns:a16="http://schemas.microsoft.com/office/drawing/2014/main" id="{2F1F8873-5D90-5B1A-0C37-81DC735868C7}"/>
              </a:ext>
            </a:extLst>
          </p:cNvPr>
          <p:cNvSpPr/>
          <p:nvPr/>
        </p:nvSpPr>
        <p:spPr>
          <a:xfrm>
            <a:off x="3609856" y="5943957"/>
            <a:ext cx="7410688" cy="372428"/>
          </a:xfrm>
          <a:prstGeom prst="rect">
            <a:avLst/>
          </a:prstGeom>
          <a:noFill/>
          <a:ln/>
        </p:spPr>
        <p:txBody>
          <a:bodyPr wrap="square" lIns="0" tIns="0" rIns="0" bIns="0" rtlCol="0" anchor="t"/>
          <a:lstStyle/>
          <a:p>
            <a:pPr marL="0" indent="0" algn="l">
              <a:lnSpc>
                <a:spcPts val="1450"/>
              </a:lnSpc>
              <a:buNone/>
            </a:pPr>
            <a:endParaRPr lang="en-US" sz="1150" dirty="0"/>
          </a:p>
        </p:txBody>
      </p:sp>
      <p:sp>
        <p:nvSpPr>
          <p:cNvPr id="13" name="Text 10">
            <a:extLst>
              <a:ext uri="{FF2B5EF4-FFF2-40B4-BE49-F238E27FC236}">
                <a16:creationId xmlns:a16="http://schemas.microsoft.com/office/drawing/2014/main" id="{1E288531-77FF-8F6B-3833-ADA72E515112}"/>
              </a:ext>
            </a:extLst>
          </p:cNvPr>
          <p:cNvSpPr/>
          <p:nvPr/>
        </p:nvSpPr>
        <p:spPr>
          <a:xfrm>
            <a:off x="3609856" y="6413778"/>
            <a:ext cx="7410688" cy="372428"/>
          </a:xfrm>
          <a:prstGeom prst="rect">
            <a:avLst/>
          </a:prstGeom>
          <a:noFill/>
          <a:ln/>
        </p:spPr>
        <p:txBody>
          <a:bodyPr wrap="square" lIns="0" tIns="0" rIns="0" bIns="0" rtlCol="0" anchor="t"/>
          <a:lstStyle/>
          <a:p>
            <a:pPr marL="0" indent="0" algn="l">
              <a:lnSpc>
                <a:spcPts val="1450"/>
              </a:lnSpc>
              <a:buNone/>
            </a:pPr>
            <a:endParaRPr lang="en-US" sz="1150" dirty="0"/>
          </a:p>
        </p:txBody>
      </p:sp>
      <p:sp>
        <p:nvSpPr>
          <p:cNvPr id="14" name="Text 11">
            <a:extLst>
              <a:ext uri="{FF2B5EF4-FFF2-40B4-BE49-F238E27FC236}">
                <a16:creationId xmlns:a16="http://schemas.microsoft.com/office/drawing/2014/main" id="{88F8FDD2-197B-C5D9-88B7-10F194D726ED}"/>
              </a:ext>
            </a:extLst>
          </p:cNvPr>
          <p:cNvSpPr/>
          <p:nvPr/>
        </p:nvSpPr>
        <p:spPr>
          <a:xfrm>
            <a:off x="855081" y="7358235"/>
            <a:ext cx="2286119" cy="203121"/>
          </a:xfrm>
          <a:prstGeom prst="rect">
            <a:avLst/>
          </a:prstGeom>
          <a:noFill/>
          <a:ln/>
        </p:spPr>
        <p:txBody>
          <a:bodyPr wrap="none" lIns="0" tIns="0" rIns="0" bIns="0" rtlCol="0" anchor="t"/>
          <a:lstStyle/>
          <a:p>
            <a:pPr marL="0" indent="0" algn="l">
              <a:lnSpc>
                <a:spcPts val="1550"/>
              </a:lnSpc>
              <a:buNone/>
            </a:pPr>
            <a:r>
              <a:rPr lang="en-US" sz="2000" dirty="0">
                <a:solidFill>
                  <a:srgbClr val="FFFFFF"/>
                </a:solidFill>
                <a:latin typeface="Barlow Medium" pitchFamily="34" charset="0"/>
                <a:ea typeface="Barlow Medium" pitchFamily="34" charset="-122"/>
                <a:cs typeface="Barlow Medium" pitchFamily="34" charset="-120"/>
              </a:rPr>
              <a:t>Key Insight</a:t>
            </a:r>
            <a:endParaRPr lang="en-US" sz="2000" dirty="0"/>
          </a:p>
        </p:txBody>
      </p:sp>
      <p:sp>
        <p:nvSpPr>
          <p:cNvPr id="15" name="Text 12">
            <a:extLst>
              <a:ext uri="{FF2B5EF4-FFF2-40B4-BE49-F238E27FC236}">
                <a16:creationId xmlns:a16="http://schemas.microsoft.com/office/drawing/2014/main" id="{4EFFED16-67F5-F891-CF61-16D33B928450}"/>
              </a:ext>
            </a:extLst>
          </p:cNvPr>
          <p:cNvSpPr/>
          <p:nvPr/>
        </p:nvSpPr>
        <p:spPr>
          <a:xfrm>
            <a:off x="855080" y="7624769"/>
            <a:ext cx="7410688" cy="186214"/>
          </a:xfrm>
          <a:prstGeom prst="rect">
            <a:avLst/>
          </a:prstGeom>
          <a:noFill/>
          <a:ln/>
        </p:spPr>
        <p:txBody>
          <a:bodyPr wrap="none" lIns="0" tIns="0" rIns="0" bIns="0" rtlCol="0" anchor="t"/>
          <a:lstStyle/>
          <a:p>
            <a:r>
              <a:rPr lang="en-US" dirty="0">
                <a:solidFill>
                  <a:schemeClr val="bg2">
                    <a:lumMod val="90000"/>
                  </a:schemeClr>
                </a:solidFill>
              </a:rPr>
              <a:t>Vehicle depreciation is prevalent across the dataset, with more than half of models experiencing weaker resale retention.</a:t>
            </a:r>
          </a:p>
        </p:txBody>
      </p:sp>
      <p:sp>
        <p:nvSpPr>
          <p:cNvPr id="18" name="Text 1">
            <a:extLst>
              <a:ext uri="{FF2B5EF4-FFF2-40B4-BE49-F238E27FC236}">
                <a16:creationId xmlns:a16="http://schemas.microsoft.com/office/drawing/2014/main" id="{44BCAF01-7A0C-B4B8-C3B7-E741822C91AF}"/>
              </a:ext>
            </a:extLst>
          </p:cNvPr>
          <p:cNvSpPr/>
          <p:nvPr/>
        </p:nvSpPr>
        <p:spPr>
          <a:xfrm>
            <a:off x="4989882" y="466976"/>
            <a:ext cx="2804398" cy="205621"/>
          </a:xfrm>
          <a:prstGeom prst="rect">
            <a:avLst/>
          </a:prstGeom>
          <a:noFill/>
          <a:ln/>
        </p:spPr>
        <p:txBody>
          <a:bodyPr wrap="none" lIns="0" tIns="0" rIns="0" bIns="0" rtlCol="0" anchor="t"/>
          <a:lstStyle/>
          <a:p>
            <a:pPr>
              <a:lnSpc>
                <a:spcPts val="1600"/>
              </a:lnSpc>
            </a:pPr>
            <a:r>
              <a:rPr lang="en-US" dirty="0">
                <a:solidFill>
                  <a:srgbClr val="FFFFFF"/>
                </a:solidFill>
                <a:latin typeface="Barlow Medium" pitchFamily="34" charset="0"/>
                <a:ea typeface="Barlow Medium" pitchFamily="34" charset="-122"/>
                <a:cs typeface="Barlow Medium" pitchFamily="34" charset="-120"/>
              </a:rPr>
              <a:t>GOAL 6 — Retention Distribution</a:t>
            </a:r>
            <a:endParaRPr lang="en-US" dirty="0"/>
          </a:p>
        </p:txBody>
      </p:sp>
    </p:spTree>
    <p:extLst>
      <p:ext uri="{BB962C8B-B14F-4D97-AF65-F5344CB8AC3E}">
        <p14:creationId xmlns:p14="http://schemas.microsoft.com/office/powerpoint/2010/main" val="8542054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8B02A-D2DF-9F90-F691-6F514DC209B4}"/>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3AA97D3E-F9D9-8095-A7DE-8A03747451D2}"/>
              </a:ext>
            </a:extLst>
          </p:cNvPr>
          <p:cNvSpPr/>
          <p:nvPr/>
        </p:nvSpPr>
        <p:spPr>
          <a:xfrm>
            <a:off x="496848" y="468034"/>
            <a:ext cx="5486400" cy="685800"/>
          </a:xfrm>
          <a:prstGeom prst="rect">
            <a:avLst/>
          </a:prstGeom>
          <a:noFill/>
          <a:ln/>
        </p:spPr>
        <p:txBody>
          <a:bodyPr wrap="none" lIns="0" tIns="0" rIns="0" bIns="0" rtlCol="0" anchor="t"/>
          <a:lstStyle/>
          <a:p>
            <a:pPr>
              <a:lnSpc>
                <a:spcPts val="2850"/>
              </a:lnSpc>
            </a:pPr>
            <a:r>
              <a:rPr lang="en-US" sz="3200" dirty="0">
                <a:solidFill>
                  <a:srgbClr val="FFFFFF"/>
                </a:solidFill>
                <a:latin typeface="Barlow Medium" pitchFamily="34" charset="0"/>
              </a:rPr>
              <a:t>Conclusion</a:t>
            </a:r>
          </a:p>
          <a:p>
            <a:pPr>
              <a:lnSpc>
                <a:spcPts val="2850"/>
              </a:lnSpc>
            </a:pPr>
            <a:endParaRPr lang="en-US" sz="3200" dirty="0">
              <a:solidFill>
                <a:srgbClr val="FFFFFF"/>
              </a:solidFill>
              <a:latin typeface="Barlow Medium" pitchFamily="34" charset="0"/>
            </a:endParaRPr>
          </a:p>
        </p:txBody>
      </p:sp>
      <p:sp>
        <p:nvSpPr>
          <p:cNvPr id="3" name="Text 1">
            <a:extLst>
              <a:ext uri="{FF2B5EF4-FFF2-40B4-BE49-F238E27FC236}">
                <a16:creationId xmlns:a16="http://schemas.microsoft.com/office/drawing/2014/main" id="{A5855853-3AED-1943-703E-562B725937A5}"/>
              </a:ext>
            </a:extLst>
          </p:cNvPr>
          <p:cNvSpPr/>
          <p:nvPr/>
        </p:nvSpPr>
        <p:spPr>
          <a:xfrm>
            <a:off x="694968" y="1153834"/>
            <a:ext cx="13722072" cy="6374726"/>
          </a:xfrm>
          <a:prstGeom prst="rect">
            <a:avLst/>
          </a:prstGeom>
          <a:noFill/>
          <a:ln/>
        </p:spPr>
        <p:txBody>
          <a:bodyPr wrap="square" lIns="0" tIns="0" rIns="0" bIns="0" rtlCol="0" anchor="t"/>
          <a:lstStyle/>
          <a:p>
            <a:pPr>
              <a:lnSpc>
                <a:spcPct val="150000"/>
              </a:lnSpc>
            </a:pPr>
            <a:r>
              <a:rPr lang="en-US" sz="2200" dirty="0">
                <a:solidFill>
                  <a:srgbClr val="E5E0DF"/>
                </a:solidFill>
                <a:latin typeface="Barlow" pitchFamily="34" charset="0"/>
              </a:rPr>
              <a:t>This project explored automotive sales and vehicle performance data through multiple visualization perspectives. Key findings include:</a:t>
            </a:r>
          </a:p>
          <a:p>
            <a:pPr>
              <a:lnSpc>
                <a:spcPct val="150000"/>
              </a:lnSpc>
            </a:pPr>
            <a:r>
              <a:rPr lang="en-US" sz="2200" dirty="0">
                <a:solidFill>
                  <a:srgbClr val="E5E0DF"/>
                </a:solidFill>
                <a:latin typeface="Barlow" pitchFamily="34" charset="0"/>
              </a:rPr>
              <a:t>Certain manufacturers dominate total unit sales, reflecting strong brand market share.</a:t>
            </a:r>
          </a:p>
          <a:p>
            <a:pPr>
              <a:lnSpc>
                <a:spcPct val="150000"/>
              </a:lnSpc>
            </a:pPr>
            <a:r>
              <a:rPr lang="en-US" sz="2200" dirty="0">
                <a:solidFill>
                  <a:srgbClr val="E5E0DF"/>
                </a:solidFill>
                <a:latin typeface="Barlow" pitchFamily="34" charset="0"/>
              </a:rPr>
              <a:t>Passenger vehicles show slightly higher average pricing compared to general vehicle categories.</a:t>
            </a:r>
          </a:p>
          <a:p>
            <a:pPr>
              <a:lnSpc>
                <a:spcPct val="150000"/>
              </a:lnSpc>
            </a:pPr>
            <a:r>
              <a:rPr lang="en-US" sz="2200" dirty="0">
                <a:solidFill>
                  <a:srgbClr val="E5E0DF"/>
                </a:solidFill>
                <a:latin typeface="Barlow" pitchFamily="34" charset="0"/>
              </a:rPr>
              <a:t>Fuel efficiency decreases as horsepower increases, demonstrating the trade-off between performance and economy.</a:t>
            </a:r>
          </a:p>
          <a:p>
            <a:pPr>
              <a:lnSpc>
                <a:spcPct val="150000"/>
              </a:lnSpc>
            </a:pPr>
            <a:r>
              <a:rPr lang="en-US" sz="2200" dirty="0">
                <a:solidFill>
                  <a:srgbClr val="E5E0DF"/>
                </a:solidFill>
                <a:latin typeface="Barlow" pitchFamily="34" charset="0"/>
              </a:rPr>
              <a:t>Luxury and performance models rank highest in both initial price and resale value.</a:t>
            </a:r>
          </a:p>
          <a:p>
            <a:pPr>
              <a:lnSpc>
                <a:spcPct val="150000"/>
              </a:lnSpc>
            </a:pPr>
            <a:r>
              <a:rPr lang="en-US" sz="2200" dirty="0">
                <a:solidFill>
                  <a:srgbClr val="E5E0DF"/>
                </a:solidFill>
                <a:latin typeface="Barlow" pitchFamily="34" charset="0"/>
              </a:rPr>
              <a:t>Premium brands maintain stronger long-term value retention.</a:t>
            </a:r>
          </a:p>
          <a:p>
            <a:pPr>
              <a:lnSpc>
                <a:spcPct val="150000"/>
              </a:lnSpc>
            </a:pPr>
            <a:r>
              <a:rPr lang="en-US" sz="2200" dirty="0">
                <a:solidFill>
                  <a:srgbClr val="E5E0DF"/>
                </a:solidFill>
                <a:latin typeface="Barlow" pitchFamily="34" charset="0"/>
              </a:rPr>
              <a:t>More than half of vehicles fall into the poor retention category, highlighting industry-wide depreciation trends.</a:t>
            </a:r>
          </a:p>
          <a:p>
            <a:pPr>
              <a:lnSpc>
                <a:spcPct val="150000"/>
              </a:lnSpc>
            </a:pPr>
            <a:r>
              <a:rPr lang="en-US" sz="2200" dirty="0">
                <a:solidFill>
                  <a:srgbClr val="E5E0DF"/>
                </a:solidFill>
                <a:latin typeface="Barlow" pitchFamily="34" charset="0"/>
              </a:rPr>
              <a:t>Overall, the analysis demonstrates how data visualization can transform complex automotive datasets into actionable insights.</a:t>
            </a:r>
          </a:p>
          <a:p>
            <a:pPr>
              <a:lnSpc>
                <a:spcPct val="150000"/>
              </a:lnSpc>
            </a:pPr>
            <a:r>
              <a:rPr lang="en-US" sz="2200" dirty="0">
                <a:solidFill>
                  <a:srgbClr val="E5E0DF"/>
                </a:solidFill>
                <a:latin typeface="Barlow" pitchFamily="34" charset="0"/>
              </a:rPr>
              <a:t>These findings could support manufacturers, dealerships, and investors in pricing strategy, product positioning, and long-term asset valuation decisions.</a:t>
            </a:r>
          </a:p>
          <a:p>
            <a:pPr marL="0" indent="0" algn="l">
              <a:lnSpc>
                <a:spcPct val="150000"/>
              </a:lnSpc>
              <a:buNone/>
            </a:pPr>
            <a:endParaRPr lang="en-US" sz="2000" dirty="0"/>
          </a:p>
        </p:txBody>
      </p:sp>
    </p:spTree>
    <p:extLst>
      <p:ext uri="{BB962C8B-B14F-4D97-AF65-F5344CB8AC3E}">
        <p14:creationId xmlns:p14="http://schemas.microsoft.com/office/powerpoint/2010/main" val="2162802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1060728" y="2062163"/>
            <a:ext cx="5486400" cy="685800"/>
          </a:xfrm>
          <a:prstGeom prst="rect">
            <a:avLst/>
          </a:prstGeom>
          <a:noFill/>
          <a:ln/>
        </p:spPr>
        <p:txBody>
          <a:bodyPr wrap="none" lIns="0" tIns="0" rIns="0" bIns="0" rtlCol="0" anchor="t"/>
          <a:lstStyle/>
          <a:p>
            <a:pPr marL="0" indent="0" algn="l">
              <a:lnSpc>
                <a:spcPts val="5400"/>
              </a:lnSpc>
              <a:buNone/>
            </a:pPr>
            <a:r>
              <a:rPr lang="en-US" sz="4300" dirty="0">
                <a:solidFill>
                  <a:srgbClr val="FFFFFF"/>
                </a:solidFill>
                <a:latin typeface="Barlow Medium" pitchFamily="34" charset="0"/>
                <a:ea typeface="Barlow Medium" pitchFamily="34" charset="-122"/>
                <a:cs typeface="Barlow Medium" pitchFamily="34" charset="-120"/>
              </a:rPr>
              <a:t>Introduction</a:t>
            </a:r>
            <a:endParaRPr lang="en-US" sz="4300" dirty="0"/>
          </a:p>
        </p:txBody>
      </p:sp>
      <p:sp>
        <p:nvSpPr>
          <p:cNvPr id="3" name="Text 1"/>
          <p:cNvSpPr/>
          <p:nvPr/>
        </p:nvSpPr>
        <p:spPr>
          <a:xfrm>
            <a:off x="1060728" y="3241715"/>
            <a:ext cx="12508944" cy="1580198"/>
          </a:xfrm>
          <a:prstGeom prst="rect">
            <a:avLst/>
          </a:prstGeom>
          <a:noFill/>
          <a:ln/>
        </p:spPr>
        <p:txBody>
          <a:bodyPr wrap="square" lIns="0" tIns="0" rIns="0" bIns="0" rtlCol="0" anchor="t"/>
          <a:lstStyle/>
          <a:p>
            <a:pPr marL="0" indent="0" algn="l">
              <a:lnSpc>
                <a:spcPts val="3100"/>
              </a:lnSpc>
              <a:buNone/>
            </a:pPr>
            <a:r>
              <a:rPr lang="en-US" sz="1900" dirty="0">
                <a:solidFill>
                  <a:srgbClr val="E5E0DF"/>
                </a:solidFill>
                <a:latin typeface="Barlow" pitchFamily="34" charset="0"/>
                <a:ea typeface="Barlow" pitchFamily="34" charset="-122"/>
                <a:cs typeface="Barlow" pitchFamily="34" charset="-120"/>
              </a:rPr>
              <a:t>This project analyzes car sales performance and vehicle specifications using an Excel dataset. The goal of this analysis is to explore how vehicle characteristics such as price, horsepower, and fuel efficiency influence sales and market performance. Data visualization techniques were used to transform raw data into meaningful insights that can support business and marketing decisions in the automotive industry.</a:t>
            </a:r>
            <a:endParaRPr lang="en-US" sz="1900" dirty="0"/>
          </a:p>
        </p:txBody>
      </p:sp>
      <p:sp>
        <p:nvSpPr>
          <p:cNvPr id="4" name="Text 2"/>
          <p:cNvSpPr/>
          <p:nvPr/>
        </p:nvSpPr>
        <p:spPr>
          <a:xfrm>
            <a:off x="1060728" y="5099566"/>
            <a:ext cx="12508944" cy="395049"/>
          </a:xfrm>
          <a:prstGeom prst="rect">
            <a:avLst/>
          </a:prstGeom>
          <a:noFill/>
          <a:ln/>
        </p:spPr>
        <p:txBody>
          <a:bodyPr wrap="none" lIns="0" tIns="0" rIns="0" bIns="0" rtlCol="0" anchor="t"/>
          <a:lstStyle/>
          <a:p>
            <a:pPr marL="0" indent="0" algn="l">
              <a:lnSpc>
                <a:spcPts val="3100"/>
              </a:lnSpc>
              <a:buNone/>
            </a:pPr>
            <a:r>
              <a:rPr lang="en-US" sz="1900" dirty="0">
                <a:solidFill>
                  <a:srgbClr val="E5E0DF"/>
                </a:solidFill>
                <a:latin typeface="Barlow" pitchFamily="34" charset="0"/>
                <a:ea typeface="Barlow" pitchFamily="34" charset="-122"/>
                <a:cs typeface="Barlow" pitchFamily="34" charset="-120"/>
              </a:rPr>
              <a:t>Data Source:</a:t>
            </a:r>
            <a:endParaRPr lang="en-US" sz="1900" dirty="0"/>
          </a:p>
        </p:txBody>
      </p:sp>
      <p:sp>
        <p:nvSpPr>
          <p:cNvPr id="5" name="Text 3"/>
          <p:cNvSpPr/>
          <p:nvPr/>
        </p:nvSpPr>
        <p:spPr>
          <a:xfrm>
            <a:off x="1060728" y="5772269"/>
            <a:ext cx="12508944" cy="395049"/>
          </a:xfrm>
          <a:prstGeom prst="rect">
            <a:avLst/>
          </a:prstGeom>
          <a:noFill/>
          <a:ln/>
        </p:spPr>
        <p:txBody>
          <a:bodyPr wrap="none" lIns="0" tIns="0" rIns="0" bIns="0" rtlCol="0" anchor="t"/>
          <a:lstStyle/>
          <a:p>
            <a:pPr marL="0" indent="0" algn="l">
              <a:lnSpc>
                <a:spcPts val="3100"/>
              </a:lnSpc>
              <a:buNone/>
            </a:pPr>
            <a:r>
              <a:rPr lang="en-US" sz="1900" u="sng" dirty="0">
                <a:solidFill>
                  <a:srgbClr val="F65F62"/>
                </a:solidFill>
                <a:latin typeface="Barlow" pitchFamily="34" charset="0"/>
                <a:ea typeface="Barlow" pitchFamily="34" charset="-122"/>
                <a:cs typeface="Barlow" pitchFamily="34" charset="-120"/>
                <a:hlinkClick r:id="rId3">
                  <a:extLst>
                    <a:ext uri="{A12FA001-AC4F-418D-AE19-62706E023703}">
                      <ahyp:hlinkClr xmlns:ahyp="http://schemas.microsoft.com/office/drawing/2018/hyperlinkcolor" val="tx"/>
                    </a:ext>
                  </a:extLst>
                </a:hlinkClick>
              </a:rPr>
              <a:t>https://github.com/Sonya-7/Car\_Sales\_Dashboard/blob/main/Car\_Sales.xlsx</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98297" y="409368"/>
            <a:ext cx="2743200" cy="342900"/>
          </a:xfrm>
          <a:prstGeom prst="rect">
            <a:avLst/>
          </a:prstGeom>
          <a:noFill/>
          <a:ln/>
        </p:spPr>
        <p:txBody>
          <a:bodyPr wrap="none" lIns="0" tIns="0" rIns="0" bIns="0" rtlCol="0" anchor="t"/>
          <a:lstStyle/>
          <a:p>
            <a:pPr marL="0" indent="0" algn="l">
              <a:lnSpc>
                <a:spcPts val="2700"/>
              </a:lnSpc>
              <a:buNone/>
            </a:pPr>
            <a:r>
              <a:rPr lang="en-US" sz="2800" dirty="0">
                <a:solidFill>
                  <a:srgbClr val="FFFFFF"/>
                </a:solidFill>
                <a:latin typeface="Barlow Medium" pitchFamily="34" charset="0"/>
                <a:ea typeface="Barlow Medium" pitchFamily="34" charset="-122"/>
                <a:cs typeface="Barlow Medium" pitchFamily="34" charset="-120"/>
              </a:rPr>
              <a:t>Data Description</a:t>
            </a:r>
            <a:endParaRPr lang="en-US" sz="2800" dirty="0"/>
          </a:p>
        </p:txBody>
      </p:sp>
      <p:sp>
        <p:nvSpPr>
          <p:cNvPr id="3" name="Text 1"/>
          <p:cNvSpPr/>
          <p:nvPr/>
        </p:nvSpPr>
        <p:spPr>
          <a:xfrm>
            <a:off x="898296" y="763042"/>
            <a:ext cx="12678807" cy="1607674"/>
          </a:xfrm>
          <a:prstGeom prst="rect">
            <a:avLst/>
          </a:prstGeom>
          <a:noFill/>
          <a:ln/>
        </p:spPr>
        <p:txBody>
          <a:bodyPr wrap="square" lIns="0" tIns="0" rIns="0" bIns="0" rtlCol="0" anchor="t"/>
          <a:lstStyle/>
          <a:p>
            <a:pPr marL="0" indent="0" algn="l">
              <a:buNone/>
            </a:pPr>
            <a:r>
              <a:rPr lang="en-US" dirty="0">
                <a:solidFill>
                  <a:srgbClr val="E5E0DF"/>
                </a:solidFill>
                <a:latin typeface="Barlow" panose="00000500000000000000" pitchFamily="2" charset="0"/>
                <a:ea typeface="Barlow" pitchFamily="34" charset="-122"/>
                <a:cs typeface="Barlow" pitchFamily="34" charset="-120"/>
              </a:rPr>
              <a:t>The dataset belongs to the automotive sales domain and contains detailed information about car manufacturers and models. The analysis focuses on how different membership types perform across several months using Excel visualizations. The data file includes sales performance, pricing, resale value, retention rates, engine specifications, and physical vehicle attributes.</a:t>
            </a:r>
            <a:endParaRPr lang="en-US" dirty="0">
              <a:latin typeface="Barlow" panose="00000500000000000000" pitchFamily="2" charset="0"/>
            </a:endParaRPr>
          </a:p>
        </p:txBody>
      </p:sp>
      <p:sp>
        <p:nvSpPr>
          <p:cNvPr id="4" name="Text 2"/>
          <p:cNvSpPr/>
          <p:nvPr/>
        </p:nvSpPr>
        <p:spPr>
          <a:xfrm>
            <a:off x="898297" y="2189897"/>
            <a:ext cx="1602581" cy="171450"/>
          </a:xfrm>
          <a:prstGeom prst="rect">
            <a:avLst/>
          </a:prstGeom>
          <a:noFill/>
          <a:ln/>
        </p:spPr>
        <p:txBody>
          <a:bodyPr wrap="none" lIns="0" tIns="0" rIns="0" bIns="0" rtlCol="0" anchor="t"/>
          <a:lstStyle/>
          <a:p>
            <a:pPr>
              <a:lnSpc>
                <a:spcPts val="2700"/>
              </a:lnSpc>
            </a:pPr>
            <a:r>
              <a:rPr lang="en-US" sz="2000" dirty="0">
                <a:solidFill>
                  <a:srgbClr val="FFFFFF"/>
                </a:solidFill>
                <a:latin typeface="Barlow Medium" pitchFamily="34" charset="0"/>
              </a:rPr>
              <a:t>Describe</a:t>
            </a:r>
            <a:r>
              <a:rPr lang="en-US" sz="2150" dirty="0">
                <a:solidFill>
                  <a:srgbClr val="FFFFFF"/>
                </a:solidFill>
                <a:latin typeface="Barlow Medium" pitchFamily="34" charset="0"/>
              </a:rPr>
              <a:t> your data source:</a:t>
            </a:r>
          </a:p>
        </p:txBody>
      </p:sp>
      <p:sp>
        <p:nvSpPr>
          <p:cNvPr id="5" name="Text 3"/>
          <p:cNvSpPr/>
          <p:nvPr/>
        </p:nvSpPr>
        <p:spPr>
          <a:xfrm>
            <a:off x="898297" y="2499211"/>
            <a:ext cx="12563060" cy="672868"/>
          </a:xfrm>
          <a:prstGeom prst="rect">
            <a:avLst/>
          </a:prstGeom>
          <a:noFill/>
          <a:ln/>
        </p:spPr>
        <p:txBody>
          <a:bodyPr wrap="square" lIns="0" tIns="0" rIns="0" bIns="0" rtlCol="0" anchor="t"/>
          <a:lstStyle/>
          <a:p>
            <a:r>
              <a:rPr lang="en-US" dirty="0">
                <a:solidFill>
                  <a:srgbClr val="E5E0DF"/>
                </a:solidFill>
                <a:latin typeface="Barlow" panose="00000500000000000000" pitchFamily="2" charset="0"/>
              </a:rPr>
              <a:t>The data source was obtained from </a:t>
            </a:r>
            <a:r>
              <a:rPr lang="en-US" dirty="0">
                <a:solidFill>
                  <a:srgbClr val="F65F62"/>
                </a:solidFill>
                <a:latin typeface="Barlow" pitchFamily="34" charset="0"/>
              </a:rPr>
              <a:t>GitHub</a:t>
            </a:r>
            <a:r>
              <a:rPr lang="en-US" dirty="0">
                <a:solidFill>
                  <a:srgbClr val="E5E0DF"/>
                </a:solidFill>
                <a:latin typeface="Barlow" panose="00000500000000000000" pitchFamily="2" charset="0"/>
              </a:rPr>
              <a:t> and is publicly available for analytics and visualization practice.</a:t>
            </a:r>
          </a:p>
        </p:txBody>
      </p:sp>
      <p:sp>
        <p:nvSpPr>
          <p:cNvPr id="6" name="Text 4"/>
          <p:cNvSpPr/>
          <p:nvPr/>
        </p:nvSpPr>
        <p:spPr>
          <a:xfrm>
            <a:off x="898297" y="3176060"/>
            <a:ext cx="1509474" cy="171450"/>
          </a:xfrm>
          <a:prstGeom prst="rect">
            <a:avLst/>
          </a:prstGeom>
          <a:noFill/>
          <a:ln/>
        </p:spPr>
        <p:txBody>
          <a:bodyPr wrap="none" lIns="0" tIns="0" rIns="0" bIns="0" rtlCol="0" anchor="t"/>
          <a:lstStyle/>
          <a:p>
            <a:pPr marL="0" indent="0" algn="l">
              <a:lnSpc>
                <a:spcPts val="1350"/>
              </a:lnSpc>
              <a:buNone/>
            </a:pPr>
            <a:r>
              <a:rPr lang="en-US" sz="2000" dirty="0">
                <a:solidFill>
                  <a:srgbClr val="FFFFFF"/>
                </a:solidFill>
                <a:latin typeface="Barlow Medium" pitchFamily="34" charset="0"/>
                <a:ea typeface="Barlow Medium" pitchFamily="34" charset="-122"/>
                <a:cs typeface="Barlow Medium" pitchFamily="34" charset="-120"/>
              </a:rPr>
              <a:t>Number of data columns:</a:t>
            </a:r>
            <a:endParaRPr lang="en-US" sz="2000" dirty="0"/>
          </a:p>
        </p:txBody>
      </p:sp>
      <p:sp>
        <p:nvSpPr>
          <p:cNvPr id="7" name="Text 5"/>
          <p:cNvSpPr/>
          <p:nvPr/>
        </p:nvSpPr>
        <p:spPr>
          <a:xfrm>
            <a:off x="898297" y="3485905"/>
            <a:ext cx="6254472" cy="148114"/>
          </a:xfrm>
          <a:prstGeom prst="rect">
            <a:avLst/>
          </a:prstGeom>
          <a:noFill/>
          <a:ln/>
        </p:spPr>
        <p:txBody>
          <a:bodyPr wrap="none" lIns="0" tIns="0" rIns="0" bIns="0" rtlCol="0" anchor="t"/>
          <a:lstStyle/>
          <a:p>
            <a:pPr marL="0" indent="0" algn="l">
              <a:lnSpc>
                <a:spcPts val="1150"/>
              </a:lnSpc>
              <a:buNone/>
            </a:pPr>
            <a:r>
              <a:rPr lang="en-US" dirty="0">
                <a:solidFill>
                  <a:srgbClr val="F65F62"/>
                </a:solidFill>
                <a:latin typeface="Barlow" pitchFamily="34" charset="0"/>
              </a:rPr>
              <a:t>19 columns</a:t>
            </a:r>
          </a:p>
        </p:txBody>
      </p:sp>
      <p:sp>
        <p:nvSpPr>
          <p:cNvPr id="8" name="Text 6"/>
          <p:cNvSpPr/>
          <p:nvPr/>
        </p:nvSpPr>
        <p:spPr>
          <a:xfrm>
            <a:off x="898297" y="3827127"/>
            <a:ext cx="1464826" cy="171450"/>
          </a:xfrm>
          <a:prstGeom prst="rect">
            <a:avLst/>
          </a:prstGeom>
          <a:noFill/>
          <a:ln/>
        </p:spPr>
        <p:txBody>
          <a:bodyPr wrap="none" lIns="0" tIns="0" rIns="0" bIns="0" rtlCol="0" anchor="t"/>
          <a:lstStyle/>
          <a:p>
            <a:pPr marL="0" indent="0" algn="l">
              <a:lnSpc>
                <a:spcPts val="1350"/>
              </a:lnSpc>
              <a:buNone/>
            </a:pPr>
            <a:r>
              <a:rPr lang="en-US" sz="2000" dirty="0">
                <a:solidFill>
                  <a:srgbClr val="FFFFFF"/>
                </a:solidFill>
                <a:latin typeface="Barlow Medium" pitchFamily="34" charset="0"/>
              </a:rPr>
              <a:t>Number</a:t>
            </a:r>
            <a:r>
              <a:rPr lang="en-US" sz="2000" dirty="0">
                <a:solidFill>
                  <a:srgbClr val="FFFFFF"/>
                </a:solidFill>
                <a:latin typeface="Barlow Medium" pitchFamily="34" charset="0"/>
                <a:ea typeface="Barlow Medium" pitchFamily="34" charset="-122"/>
                <a:cs typeface="Barlow Medium" pitchFamily="34" charset="-120"/>
              </a:rPr>
              <a:t> of </a:t>
            </a:r>
            <a:r>
              <a:rPr lang="en-US" sz="2150" dirty="0">
                <a:solidFill>
                  <a:srgbClr val="FFFFFF"/>
                </a:solidFill>
                <a:latin typeface="Barlow Medium" pitchFamily="34" charset="0"/>
              </a:rPr>
              <a:t>data</a:t>
            </a:r>
            <a:r>
              <a:rPr lang="en-US" sz="2000" dirty="0">
                <a:solidFill>
                  <a:srgbClr val="FFFFFF"/>
                </a:solidFill>
                <a:latin typeface="Barlow Medium" pitchFamily="34" charset="0"/>
                <a:ea typeface="Barlow Medium" pitchFamily="34" charset="-122"/>
                <a:cs typeface="Barlow Medium" pitchFamily="34" charset="-120"/>
              </a:rPr>
              <a:t> records:</a:t>
            </a:r>
            <a:endParaRPr lang="en-US" sz="2000" dirty="0"/>
          </a:p>
        </p:txBody>
      </p:sp>
      <p:sp>
        <p:nvSpPr>
          <p:cNvPr id="9" name="Text 7"/>
          <p:cNvSpPr/>
          <p:nvPr/>
        </p:nvSpPr>
        <p:spPr>
          <a:xfrm>
            <a:off x="898297" y="4127072"/>
            <a:ext cx="6254472" cy="148114"/>
          </a:xfrm>
          <a:prstGeom prst="rect">
            <a:avLst/>
          </a:prstGeom>
          <a:noFill/>
          <a:ln/>
        </p:spPr>
        <p:txBody>
          <a:bodyPr wrap="none" lIns="0" tIns="0" rIns="0" bIns="0" rtlCol="0" anchor="t"/>
          <a:lstStyle/>
          <a:p>
            <a:pPr>
              <a:lnSpc>
                <a:spcPts val="1150"/>
              </a:lnSpc>
            </a:pPr>
            <a:r>
              <a:rPr lang="en-US" dirty="0">
                <a:solidFill>
                  <a:srgbClr val="F65F62"/>
                </a:solidFill>
                <a:latin typeface="Barlow" pitchFamily="34" charset="0"/>
              </a:rPr>
              <a:t>155 records</a:t>
            </a:r>
          </a:p>
        </p:txBody>
      </p:sp>
      <p:sp>
        <p:nvSpPr>
          <p:cNvPr id="10" name="Text 8"/>
          <p:cNvSpPr/>
          <p:nvPr/>
        </p:nvSpPr>
        <p:spPr>
          <a:xfrm>
            <a:off x="898297" y="4858476"/>
            <a:ext cx="1714143" cy="205621"/>
          </a:xfrm>
          <a:prstGeom prst="rect">
            <a:avLst/>
          </a:prstGeom>
          <a:noFill/>
          <a:ln/>
        </p:spPr>
        <p:txBody>
          <a:bodyPr wrap="none" lIns="0" tIns="0" rIns="0" bIns="0" rtlCol="0" anchor="t"/>
          <a:lstStyle/>
          <a:p>
            <a:pPr marL="0" indent="0" algn="l">
              <a:lnSpc>
                <a:spcPts val="1600"/>
              </a:lnSpc>
              <a:buNone/>
            </a:pPr>
            <a:r>
              <a:rPr lang="en-US" sz="2150" dirty="0">
                <a:solidFill>
                  <a:srgbClr val="FFFFFF"/>
                </a:solidFill>
                <a:latin typeface="Barlow Medium" pitchFamily="34" charset="0"/>
              </a:rPr>
              <a:t>Data Features Summary</a:t>
            </a:r>
          </a:p>
        </p:txBody>
      </p:sp>
      <p:sp>
        <p:nvSpPr>
          <p:cNvPr id="11" name="Shape 9"/>
          <p:cNvSpPr/>
          <p:nvPr/>
        </p:nvSpPr>
        <p:spPr>
          <a:xfrm>
            <a:off x="3939047" y="5163015"/>
            <a:ext cx="6375832" cy="3002833"/>
          </a:xfrm>
          <a:prstGeom prst="roundRect">
            <a:avLst>
              <a:gd name="adj" fmla="val 1810"/>
            </a:avLst>
          </a:prstGeom>
          <a:noFill/>
          <a:ln w="7620">
            <a:solidFill>
              <a:srgbClr val="FFFFFF">
                <a:alpha val="24000"/>
              </a:srgbClr>
            </a:solidFill>
            <a:prstDash val="solid"/>
          </a:ln>
        </p:spPr>
        <p:txBody>
          <a:bodyPr/>
          <a:lstStyle/>
          <a:p>
            <a:endParaRPr lang="en-US" sz="1600"/>
          </a:p>
        </p:txBody>
      </p:sp>
      <p:sp>
        <p:nvSpPr>
          <p:cNvPr id="12" name="Shape 10"/>
          <p:cNvSpPr/>
          <p:nvPr/>
        </p:nvSpPr>
        <p:spPr>
          <a:xfrm>
            <a:off x="3939047" y="5264652"/>
            <a:ext cx="6239232" cy="237411"/>
          </a:xfrm>
          <a:prstGeom prst="rect">
            <a:avLst/>
          </a:prstGeom>
          <a:solidFill>
            <a:srgbClr val="FFFFFF">
              <a:alpha val="4000"/>
            </a:srgbClr>
          </a:solidFill>
          <a:ln/>
        </p:spPr>
        <p:txBody>
          <a:bodyPr/>
          <a:lstStyle/>
          <a:p>
            <a:endParaRPr lang="en-US" sz="1600"/>
          </a:p>
        </p:txBody>
      </p:sp>
      <p:sp>
        <p:nvSpPr>
          <p:cNvPr id="13" name="Text 11"/>
          <p:cNvSpPr/>
          <p:nvPr/>
        </p:nvSpPr>
        <p:spPr>
          <a:xfrm>
            <a:off x="4062515" y="5309300"/>
            <a:ext cx="2869049" cy="148114"/>
          </a:xfrm>
          <a:prstGeom prst="rect">
            <a:avLst/>
          </a:prstGeom>
          <a:noFill/>
          <a:ln/>
        </p:spPr>
        <p:txBody>
          <a:bodyPr wrap="none" lIns="0" tIns="0" rIns="0" bIns="0" rtlCol="0" anchor="t"/>
          <a:lstStyle/>
          <a:p>
            <a:pPr marL="0" indent="0" algn="l">
              <a:lnSpc>
                <a:spcPts val="1150"/>
              </a:lnSpc>
              <a:buNone/>
            </a:pPr>
            <a:r>
              <a:rPr lang="en-US" sz="1600" dirty="0">
                <a:solidFill>
                  <a:srgbClr val="E5E0DF"/>
                </a:solidFill>
                <a:latin typeface="Barlow" pitchFamily="34" charset="0"/>
                <a:ea typeface="Barlow" pitchFamily="34" charset="-122"/>
                <a:cs typeface="Barlow" pitchFamily="34" charset="-120"/>
              </a:rPr>
              <a:t>Column Name</a:t>
            </a:r>
            <a:endParaRPr lang="en-US" sz="1600" dirty="0"/>
          </a:p>
        </p:txBody>
      </p:sp>
      <p:sp>
        <p:nvSpPr>
          <p:cNvPr id="14" name="Text 12"/>
          <p:cNvSpPr/>
          <p:nvPr/>
        </p:nvSpPr>
        <p:spPr>
          <a:xfrm>
            <a:off x="7185882" y="5309300"/>
            <a:ext cx="2869049" cy="148114"/>
          </a:xfrm>
          <a:prstGeom prst="rect">
            <a:avLst/>
          </a:prstGeom>
          <a:noFill/>
          <a:ln/>
        </p:spPr>
        <p:txBody>
          <a:bodyPr wrap="none" lIns="0" tIns="0" rIns="0" bIns="0" rtlCol="0" anchor="t"/>
          <a:lstStyle/>
          <a:p>
            <a:pPr marL="0" indent="0" algn="l">
              <a:lnSpc>
                <a:spcPts val="1150"/>
              </a:lnSpc>
              <a:buNone/>
            </a:pPr>
            <a:r>
              <a:rPr lang="en-US" sz="1600" dirty="0">
                <a:solidFill>
                  <a:srgbClr val="E5E0DF"/>
                </a:solidFill>
                <a:latin typeface="Barlow" pitchFamily="34" charset="0"/>
                <a:ea typeface="Barlow" pitchFamily="34" charset="-122"/>
                <a:cs typeface="Barlow" pitchFamily="34" charset="-120"/>
              </a:rPr>
              <a:t>Description</a:t>
            </a:r>
            <a:endParaRPr lang="en-US" sz="1600" dirty="0"/>
          </a:p>
        </p:txBody>
      </p:sp>
      <p:sp>
        <p:nvSpPr>
          <p:cNvPr id="15" name="Shape 13"/>
          <p:cNvSpPr/>
          <p:nvPr/>
        </p:nvSpPr>
        <p:spPr>
          <a:xfrm>
            <a:off x="3939047" y="5502063"/>
            <a:ext cx="6239232" cy="237411"/>
          </a:xfrm>
          <a:prstGeom prst="rect">
            <a:avLst/>
          </a:prstGeom>
          <a:solidFill>
            <a:srgbClr val="000000">
              <a:alpha val="4000"/>
            </a:srgbClr>
          </a:solidFill>
          <a:ln/>
        </p:spPr>
        <p:txBody>
          <a:bodyPr/>
          <a:lstStyle/>
          <a:p>
            <a:endParaRPr lang="en-US" sz="1600"/>
          </a:p>
        </p:txBody>
      </p:sp>
      <p:sp>
        <p:nvSpPr>
          <p:cNvPr id="16" name="Text 14"/>
          <p:cNvSpPr/>
          <p:nvPr/>
        </p:nvSpPr>
        <p:spPr>
          <a:xfrm>
            <a:off x="4062515" y="5546711"/>
            <a:ext cx="2869049" cy="148114"/>
          </a:xfrm>
          <a:prstGeom prst="rect">
            <a:avLst/>
          </a:prstGeom>
          <a:noFill/>
          <a:ln/>
        </p:spPr>
        <p:txBody>
          <a:bodyPr wrap="none" lIns="0" tIns="0" rIns="0" bIns="0" rtlCol="0" anchor="t"/>
          <a:lstStyle/>
          <a:p>
            <a:pPr marL="0" indent="0" algn="l">
              <a:lnSpc>
                <a:spcPts val="1150"/>
              </a:lnSpc>
              <a:buNone/>
            </a:pPr>
            <a:r>
              <a:rPr lang="en-US" sz="1600" dirty="0">
                <a:solidFill>
                  <a:srgbClr val="E5E0DF"/>
                </a:solidFill>
                <a:latin typeface="Barlow" pitchFamily="34" charset="0"/>
                <a:ea typeface="Barlow" pitchFamily="34" charset="-122"/>
                <a:cs typeface="Barlow" pitchFamily="34" charset="-120"/>
              </a:rPr>
              <a:t>Manufacturer</a:t>
            </a:r>
            <a:endParaRPr lang="en-US" sz="1600" dirty="0"/>
          </a:p>
        </p:txBody>
      </p:sp>
      <p:sp>
        <p:nvSpPr>
          <p:cNvPr id="17" name="Text 15"/>
          <p:cNvSpPr/>
          <p:nvPr/>
        </p:nvSpPr>
        <p:spPr>
          <a:xfrm>
            <a:off x="7185882" y="5546711"/>
            <a:ext cx="2869049" cy="148114"/>
          </a:xfrm>
          <a:prstGeom prst="rect">
            <a:avLst/>
          </a:prstGeom>
          <a:noFill/>
          <a:ln/>
        </p:spPr>
        <p:txBody>
          <a:bodyPr wrap="none" lIns="0" tIns="0" rIns="0" bIns="0" rtlCol="0" anchor="t"/>
          <a:lstStyle/>
          <a:p>
            <a:pPr marL="0" indent="0" algn="l">
              <a:lnSpc>
                <a:spcPts val="1150"/>
              </a:lnSpc>
              <a:buNone/>
            </a:pPr>
            <a:r>
              <a:rPr lang="en-US" sz="1600" dirty="0">
                <a:solidFill>
                  <a:srgbClr val="E5E0DF"/>
                </a:solidFill>
                <a:latin typeface="Barlow" pitchFamily="34" charset="0"/>
                <a:ea typeface="Barlow" pitchFamily="34" charset="-122"/>
                <a:cs typeface="Barlow" pitchFamily="34" charset="-120"/>
              </a:rPr>
              <a:t>Car brand name</a:t>
            </a:r>
            <a:endParaRPr lang="en-US" sz="1600" dirty="0"/>
          </a:p>
        </p:txBody>
      </p:sp>
      <p:sp>
        <p:nvSpPr>
          <p:cNvPr id="18" name="Shape 16"/>
          <p:cNvSpPr/>
          <p:nvPr/>
        </p:nvSpPr>
        <p:spPr>
          <a:xfrm>
            <a:off x="3939047" y="5739473"/>
            <a:ext cx="6239232" cy="237411"/>
          </a:xfrm>
          <a:prstGeom prst="rect">
            <a:avLst/>
          </a:prstGeom>
          <a:solidFill>
            <a:srgbClr val="FFFFFF">
              <a:alpha val="4000"/>
            </a:srgbClr>
          </a:solidFill>
          <a:ln/>
        </p:spPr>
        <p:txBody>
          <a:bodyPr/>
          <a:lstStyle/>
          <a:p>
            <a:endParaRPr lang="en-US" sz="1600"/>
          </a:p>
        </p:txBody>
      </p:sp>
      <p:sp>
        <p:nvSpPr>
          <p:cNvPr id="19" name="Text 17"/>
          <p:cNvSpPr/>
          <p:nvPr/>
        </p:nvSpPr>
        <p:spPr>
          <a:xfrm>
            <a:off x="4062515" y="5784122"/>
            <a:ext cx="2869049" cy="148114"/>
          </a:xfrm>
          <a:prstGeom prst="rect">
            <a:avLst/>
          </a:prstGeom>
          <a:noFill/>
          <a:ln/>
        </p:spPr>
        <p:txBody>
          <a:bodyPr wrap="none" lIns="0" tIns="0" rIns="0" bIns="0" rtlCol="0" anchor="t"/>
          <a:lstStyle/>
          <a:p>
            <a:pPr marL="0" indent="0" algn="l">
              <a:lnSpc>
                <a:spcPts val="1150"/>
              </a:lnSpc>
              <a:buNone/>
            </a:pPr>
            <a:r>
              <a:rPr lang="en-US" sz="1600" dirty="0">
                <a:solidFill>
                  <a:srgbClr val="E5E0DF"/>
                </a:solidFill>
                <a:latin typeface="Barlow" pitchFamily="34" charset="0"/>
                <a:ea typeface="Barlow" pitchFamily="34" charset="-122"/>
                <a:cs typeface="Barlow" pitchFamily="34" charset="-120"/>
              </a:rPr>
              <a:t>Model</a:t>
            </a:r>
            <a:endParaRPr lang="en-US" sz="1600" dirty="0"/>
          </a:p>
        </p:txBody>
      </p:sp>
      <p:sp>
        <p:nvSpPr>
          <p:cNvPr id="20" name="Text 18"/>
          <p:cNvSpPr/>
          <p:nvPr/>
        </p:nvSpPr>
        <p:spPr>
          <a:xfrm>
            <a:off x="7185882" y="5784122"/>
            <a:ext cx="2869049" cy="148114"/>
          </a:xfrm>
          <a:prstGeom prst="rect">
            <a:avLst/>
          </a:prstGeom>
          <a:noFill/>
          <a:ln/>
        </p:spPr>
        <p:txBody>
          <a:bodyPr wrap="none" lIns="0" tIns="0" rIns="0" bIns="0" rtlCol="0" anchor="t"/>
          <a:lstStyle/>
          <a:p>
            <a:pPr marL="0" indent="0" algn="l">
              <a:lnSpc>
                <a:spcPts val="1150"/>
              </a:lnSpc>
              <a:buNone/>
            </a:pPr>
            <a:r>
              <a:rPr lang="en-US" sz="1600" dirty="0">
                <a:solidFill>
                  <a:srgbClr val="E5E0DF"/>
                </a:solidFill>
                <a:latin typeface="Barlow" pitchFamily="34" charset="0"/>
                <a:ea typeface="Barlow" pitchFamily="34" charset="-122"/>
                <a:cs typeface="Barlow" pitchFamily="34" charset="-120"/>
              </a:rPr>
              <a:t>Car model</a:t>
            </a:r>
            <a:endParaRPr lang="en-US" sz="1600" dirty="0"/>
          </a:p>
        </p:txBody>
      </p:sp>
      <p:sp>
        <p:nvSpPr>
          <p:cNvPr id="21" name="Shape 19"/>
          <p:cNvSpPr/>
          <p:nvPr/>
        </p:nvSpPr>
        <p:spPr>
          <a:xfrm>
            <a:off x="3939047" y="5976884"/>
            <a:ext cx="6239232" cy="237411"/>
          </a:xfrm>
          <a:prstGeom prst="rect">
            <a:avLst/>
          </a:prstGeom>
          <a:solidFill>
            <a:srgbClr val="000000">
              <a:alpha val="4000"/>
            </a:srgbClr>
          </a:solidFill>
          <a:ln/>
        </p:spPr>
        <p:txBody>
          <a:bodyPr/>
          <a:lstStyle/>
          <a:p>
            <a:endParaRPr lang="en-US" sz="1600"/>
          </a:p>
        </p:txBody>
      </p:sp>
      <p:sp>
        <p:nvSpPr>
          <p:cNvPr id="22" name="Text 20"/>
          <p:cNvSpPr/>
          <p:nvPr/>
        </p:nvSpPr>
        <p:spPr>
          <a:xfrm>
            <a:off x="4062515" y="6021532"/>
            <a:ext cx="2869049" cy="148114"/>
          </a:xfrm>
          <a:prstGeom prst="rect">
            <a:avLst/>
          </a:prstGeom>
          <a:noFill/>
          <a:ln/>
        </p:spPr>
        <p:txBody>
          <a:bodyPr wrap="none" lIns="0" tIns="0" rIns="0" bIns="0" rtlCol="0" anchor="t"/>
          <a:lstStyle/>
          <a:p>
            <a:pPr marL="0" indent="0" algn="l">
              <a:lnSpc>
                <a:spcPts val="1150"/>
              </a:lnSpc>
              <a:buNone/>
            </a:pPr>
            <a:r>
              <a:rPr lang="en-US" sz="1600" dirty="0">
                <a:solidFill>
                  <a:srgbClr val="E5E0DF"/>
                </a:solidFill>
                <a:latin typeface="Barlow" pitchFamily="34" charset="0"/>
                <a:ea typeface="Barlow" pitchFamily="34" charset="-122"/>
                <a:cs typeface="Barlow" pitchFamily="34" charset="-120"/>
              </a:rPr>
              <a:t>Unit Sales</a:t>
            </a:r>
            <a:endParaRPr lang="en-US" sz="1600" dirty="0"/>
          </a:p>
        </p:txBody>
      </p:sp>
      <p:sp>
        <p:nvSpPr>
          <p:cNvPr id="23" name="Text 21"/>
          <p:cNvSpPr/>
          <p:nvPr/>
        </p:nvSpPr>
        <p:spPr>
          <a:xfrm>
            <a:off x="7185882" y="6021532"/>
            <a:ext cx="2869049" cy="148114"/>
          </a:xfrm>
          <a:prstGeom prst="rect">
            <a:avLst/>
          </a:prstGeom>
          <a:noFill/>
          <a:ln/>
        </p:spPr>
        <p:txBody>
          <a:bodyPr wrap="none" lIns="0" tIns="0" rIns="0" bIns="0" rtlCol="0" anchor="t"/>
          <a:lstStyle/>
          <a:p>
            <a:pPr marL="0" indent="0" algn="l">
              <a:lnSpc>
                <a:spcPts val="1150"/>
              </a:lnSpc>
              <a:buNone/>
            </a:pPr>
            <a:r>
              <a:rPr lang="en-US" sz="1600" dirty="0">
                <a:solidFill>
                  <a:srgbClr val="E5E0DF"/>
                </a:solidFill>
                <a:latin typeface="Barlow" pitchFamily="34" charset="0"/>
                <a:ea typeface="Barlow" pitchFamily="34" charset="-122"/>
                <a:cs typeface="Barlow" pitchFamily="34" charset="-120"/>
              </a:rPr>
              <a:t>Units sold</a:t>
            </a:r>
            <a:endParaRPr lang="en-US" sz="1600" dirty="0"/>
          </a:p>
        </p:txBody>
      </p:sp>
      <p:sp>
        <p:nvSpPr>
          <p:cNvPr id="24" name="Shape 22"/>
          <p:cNvSpPr/>
          <p:nvPr/>
        </p:nvSpPr>
        <p:spPr>
          <a:xfrm>
            <a:off x="3939047" y="6214294"/>
            <a:ext cx="6239232" cy="237411"/>
          </a:xfrm>
          <a:prstGeom prst="rect">
            <a:avLst/>
          </a:prstGeom>
          <a:solidFill>
            <a:srgbClr val="FFFFFF">
              <a:alpha val="4000"/>
            </a:srgbClr>
          </a:solidFill>
          <a:ln/>
        </p:spPr>
        <p:txBody>
          <a:bodyPr/>
          <a:lstStyle/>
          <a:p>
            <a:endParaRPr lang="en-US" sz="1600"/>
          </a:p>
        </p:txBody>
      </p:sp>
      <p:sp>
        <p:nvSpPr>
          <p:cNvPr id="25" name="Text 23"/>
          <p:cNvSpPr/>
          <p:nvPr/>
        </p:nvSpPr>
        <p:spPr>
          <a:xfrm>
            <a:off x="4062515" y="6258943"/>
            <a:ext cx="2869049" cy="148114"/>
          </a:xfrm>
          <a:prstGeom prst="rect">
            <a:avLst/>
          </a:prstGeom>
          <a:noFill/>
          <a:ln/>
        </p:spPr>
        <p:txBody>
          <a:bodyPr wrap="none" lIns="0" tIns="0" rIns="0" bIns="0" rtlCol="0" anchor="t"/>
          <a:lstStyle/>
          <a:p>
            <a:pPr marL="0" indent="0" algn="l">
              <a:lnSpc>
                <a:spcPts val="1150"/>
              </a:lnSpc>
              <a:buNone/>
            </a:pPr>
            <a:r>
              <a:rPr lang="en-US" sz="1600" dirty="0">
                <a:solidFill>
                  <a:srgbClr val="E5E0DF"/>
                </a:solidFill>
                <a:latin typeface="Barlow" pitchFamily="34" charset="0"/>
                <a:ea typeface="Barlow" pitchFamily="34" charset="-122"/>
                <a:cs typeface="Barlow" pitchFamily="34" charset="-120"/>
              </a:rPr>
              <a:t>Price ($)</a:t>
            </a:r>
            <a:endParaRPr lang="en-US" sz="1600" dirty="0"/>
          </a:p>
        </p:txBody>
      </p:sp>
      <p:sp>
        <p:nvSpPr>
          <p:cNvPr id="26" name="Text 24"/>
          <p:cNvSpPr/>
          <p:nvPr/>
        </p:nvSpPr>
        <p:spPr>
          <a:xfrm>
            <a:off x="7185882" y="6258943"/>
            <a:ext cx="2869049" cy="148114"/>
          </a:xfrm>
          <a:prstGeom prst="rect">
            <a:avLst/>
          </a:prstGeom>
          <a:noFill/>
          <a:ln/>
        </p:spPr>
        <p:txBody>
          <a:bodyPr wrap="none" lIns="0" tIns="0" rIns="0" bIns="0" rtlCol="0" anchor="t"/>
          <a:lstStyle/>
          <a:p>
            <a:pPr marL="0" indent="0" algn="l">
              <a:lnSpc>
                <a:spcPts val="1150"/>
              </a:lnSpc>
              <a:buNone/>
            </a:pPr>
            <a:r>
              <a:rPr lang="en-US" sz="1600" dirty="0">
                <a:solidFill>
                  <a:srgbClr val="E5E0DF"/>
                </a:solidFill>
                <a:latin typeface="Barlow" pitchFamily="34" charset="0"/>
                <a:ea typeface="Barlow" pitchFamily="34" charset="-122"/>
                <a:cs typeface="Barlow" pitchFamily="34" charset="-120"/>
              </a:rPr>
              <a:t>Sale price</a:t>
            </a:r>
            <a:endParaRPr lang="en-US" sz="1600" dirty="0"/>
          </a:p>
        </p:txBody>
      </p:sp>
      <p:sp>
        <p:nvSpPr>
          <p:cNvPr id="27" name="Shape 25"/>
          <p:cNvSpPr/>
          <p:nvPr/>
        </p:nvSpPr>
        <p:spPr>
          <a:xfrm>
            <a:off x="3939047" y="6451705"/>
            <a:ext cx="6239232" cy="237411"/>
          </a:xfrm>
          <a:prstGeom prst="rect">
            <a:avLst/>
          </a:prstGeom>
          <a:solidFill>
            <a:srgbClr val="000000">
              <a:alpha val="4000"/>
            </a:srgbClr>
          </a:solidFill>
          <a:ln/>
        </p:spPr>
        <p:txBody>
          <a:bodyPr/>
          <a:lstStyle/>
          <a:p>
            <a:endParaRPr lang="en-US" sz="1600"/>
          </a:p>
        </p:txBody>
      </p:sp>
      <p:sp>
        <p:nvSpPr>
          <p:cNvPr id="28" name="Text 26"/>
          <p:cNvSpPr/>
          <p:nvPr/>
        </p:nvSpPr>
        <p:spPr>
          <a:xfrm>
            <a:off x="4062515" y="6496354"/>
            <a:ext cx="2869049" cy="148114"/>
          </a:xfrm>
          <a:prstGeom prst="rect">
            <a:avLst/>
          </a:prstGeom>
          <a:noFill/>
          <a:ln/>
        </p:spPr>
        <p:txBody>
          <a:bodyPr wrap="none" lIns="0" tIns="0" rIns="0" bIns="0" rtlCol="0" anchor="t"/>
          <a:lstStyle/>
          <a:p>
            <a:pPr marL="0" indent="0" algn="l">
              <a:lnSpc>
                <a:spcPts val="1150"/>
              </a:lnSpc>
              <a:buNone/>
            </a:pPr>
            <a:r>
              <a:rPr lang="en-US" sz="1600" dirty="0">
                <a:solidFill>
                  <a:srgbClr val="E5E0DF"/>
                </a:solidFill>
                <a:latin typeface="Barlow" pitchFamily="34" charset="0"/>
                <a:ea typeface="Barlow" pitchFamily="34" charset="-122"/>
                <a:cs typeface="Barlow" pitchFamily="34" charset="-120"/>
              </a:rPr>
              <a:t>Year Resale Value ($)</a:t>
            </a:r>
            <a:endParaRPr lang="en-US" sz="1600" dirty="0"/>
          </a:p>
        </p:txBody>
      </p:sp>
      <p:sp>
        <p:nvSpPr>
          <p:cNvPr id="29" name="Text 27"/>
          <p:cNvSpPr/>
          <p:nvPr/>
        </p:nvSpPr>
        <p:spPr>
          <a:xfrm>
            <a:off x="7185882" y="6496354"/>
            <a:ext cx="2869049" cy="148114"/>
          </a:xfrm>
          <a:prstGeom prst="rect">
            <a:avLst/>
          </a:prstGeom>
          <a:noFill/>
          <a:ln/>
        </p:spPr>
        <p:txBody>
          <a:bodyPr wrap="none" lIns="0" tIns="0" rIns="0" bIns="0" rtlCol="0" anchor="t"/>
          <a:lstStyle/>
          <a:p>
            <a:pPr marL="0" indent="0" algn="l">
              <a:lnSpc>
                <a:spcPts val="1150"/>
              </a:lnSpc>
              <a:buNone/>
            </a:pPr>
            <a:r>
              <a:rPr lang="en-US" sz="1600" dirty="0">
                <a:solidFill>
                  <a:srgbClr val="E5E0DF"/>
                </a:solidFill>
                <a:latin typeface="Barlow" pitchFamily="34" charset="0"/>
                <a:ea typeface="Barlow" pitchFamily="34" charset="-122"/>
                <a:cs typeface="Barlow" pitchFamily="34" charset="-120"/>
              </a:rPr>
              <a:t>Resale price</a:t>
            </a:r>
            <a:endParaRPr lang="en-US" sz="1600" dirty="0"/>
          </a:p>
        </p:txBody>
      </p:sp>
      <p:sp>
        <p:nvSpPr>
          <p:cNvPr id="30" name="Shape 28"/>
          <p:cNvSpPr/>
          <p:nvPr/>
        </p:nvSpPr>
        <p:spPr>
          <a:xfrm>
            <a:off x="3939047" y="6689116"/>
            <a:ext cx="6239232" cy="237411"/>
          </a:xfrm>
          <a:prstGeom prst="rect">
            <a:avLst/>
          </a:prstGeom>
          <a:solidFill>
            <a:srgbClr val="FFFFFF">
              <a:alpha val="4000"/>
            </a:srgbClr>
          </a:solidFill>
          <a:ln/>
        </p:spPr>
        <p:txBody>
          <a:bodyPr/>
          <a:lstStyle/>
          <a:p>
            <a:endParaRPr lang="en-US" sz="1600"/>
          </a:p>
        </p:txBody>
      </p:sp>
      <p:sp>
        <p:nvSpPr>
          <p:cNvPr id="31" name="Text 29"/>
          <p:cNvSpPr/>
          <p:nvPr/>
        </p:nvSpPr>
        <p:spPr>
          <a:xfrm>
            <a:off x="4062515" y="6733764"/>
            <a:ext cx="2869049" cy="148114"/>
          </a:xfrm>
          <a:prstGeom prst="rect">
            <a:avLst/>
          </a:prstGeom>
          <a:noFill/>
          <a:ln/>
        </p:spPr>
        <p:txBody>
          <a:bodyPr wrap="none" lIns="0" tIns="0" rIns="0" bIns="0" rtlCol="0" anchor="t"/>
          <a:lstStyle/>
          <a:p>
            <a:pPr marL="0" indent="0" algn="l">
              <a:lnSpc>
                <a:spcPts val="1150"/>
              </a:lnSpc>
              <a:buNone/>
            </a:pPr>
            <a:r>
              <a:rPr lang="en-US" sz="1600" dirty="0">
                <a:solidFill>
                  <a:srgbClr val="E5E0DF"/>
                </a:solidFill>
                <a:latin typeface="Barlow" pitchFamily="34" charset="0"/>
                <a:ea typeface="Barlow" pitchFamily="34" charset="-122"/>
                <a:cs typeface="Barlow" pitchFamily="34" charset="-120"/>
              </a:rPr>
              <a:t>Retention %</a:t>
            </a:r>
            <a:endParaRPr lang="en-US" sz="1600" dirty="0"/>
          </a:p>
        </p:txBody>
      </p:sp>
      <p:sp>
        <p:nvSpPr>
          <p:cNvPr id="32" name="Text 30"/>
          <p:cNvSpPr/>
          <p:nvPr/>
        </p:nvSpPr>
        <p:spPr>
          <a:xfrm>
            <a:off x="7185882" y="6733764"/>
            <a:ext cx="2869049" cy="148114"/>
          </a:xfrm>
          <a:prstGeom prst="rect">
            <a:avLst/>
          </a:prstGeom>
          <a:noFill/>
          <a:ln/>
        </p:spPr>
        <p:txBody>
          <a:bodyPr wrap="none" lIns="0" tIns="0" rIns="0" bIns="0" rtlCol="0" anchor="t"/>
          <a:lstStyle/>
          <a:p>
            <a:pPr marL="0" indent="0" algn="l">
              <a:lnSpc>
                <a:spcPts val="1150"/>
              </a:lnSpc>
              <a:buNone/>
            </a:pPr>
            <a:r>
              <a:rPr lang="en-US" sz="1600" dirty="0">
                <a:solidFill>
                  <a:srgbClr val="E5E0DF"/>
                </a:solidFill>
                <a:latin typeface="Barlow" pitchFamily="34" charset="0"/>
                <a:ea typeface="Barlow" pitchFamily="34" charset="-122"/>
                <a:cs typeface="Barlow" pitchFamily="34" charset="-120"/>
              </a:rPr>
              <a:t>Value retention</a:t>
            </a:r>
            <a:endParaRPr lang="en-US" sz="1600" dirty="0"/>
          </a:p>
        </p:txBody>
      </p:sp>
      <p:sp>
        <p:nvSpPr>
          <p:cNvPr id="33" name="Shape 31"/>
          <p:cNvSpPr/>
          <p:nvPr/>
        </p:nvSpPr>
        <p:spPr>
          <a:xfrm>
            <a:off x="3939047" y="6926526"/>
            <a:ext cx="6239232" cy="237411"/>
          </a:xfrm>
          <a:prstGeom prst="rect">
            <a:avLst/>
          </a:prstGeom>
          <a:solidFill>
            <a:srgbClr val="000000">
              <a:alpha val="4000"/>
            </a:srgbClr>
          </a:solidFill>
          <a:ln/>
        </p:spPr>
        <p:txBody>
          <a:bodyPr/>
          <a:lstStyle/>
          <a:p>
            <a:endParaRPr lang="en-US" sz="1600"/>
          </a:p>
        </p:txBody>
      </p:sp>
      <p:sp>
        <p:nvSpPr>
          <p:cNvPr id="34" name="Text 32"/>
          <p:cNvSpPr/>
          <p:nvPr/>
        </p:nvSpPr>
        <p:spPr>
          <a:xfrm>
            <a:off x="4062515" y="6971175"/>
            <a:ext cx="2869049" cy="148114"/>
          </a:xfrm>
          <a:prstGeom prst="rect">
            <a:avLst/>
          </a:prstGeom>
          <a:noFill/>
          <a:ln/>
        </p:spPr>
        <p:txBody>
          <a:bodyPr wrap="none" lIns="0" tIns="0" rIns="0" bIns="0" rtlCol="0" anchor="t"/>
          <a:lstStyle/>
          <a:p>
            <a:pPr marL="0" indent="0" algn="l">
              <a:lnSpc>
                <a:spcPts val="1150"/>
              </a:lnSpc>
              <a:buNone/>
            </a:pPr>
            <a:r>
              <a:rPr lang="en-US" sz="1600" dirty="0">
                <a:solidFill>
                  <a:srgbClr val="E5E0DF"/>
                </a:solidFill>
                <a:latin typeface="Barlow" pitchFamily="34" charset="0"/>
                <a:ea typeface="Barlow" pitchFamily="34" charset="-122"/>
                <a:cs typeface="Barlow" pitchFamily="34" charset="-120"/>
              </a:rPr>
              <a:t>Engine Size</a:t>
            </a:r>
            <a:endParaRPr lang="en-US" sz="1600" dirty="0"/>
          </a:p>
        </p:txBody>
      </p:sp>
      <p:sp>
        <p:nvSpPr>
          <p:cNvPr id="35" name="Text 33"/>
          <p:cNvSpPr/>
          <p:nvPr/>
        </p:nvSpPr>
        <p:spPr>
          <a:xfrm>
            <a:off x="7185882" y="6971175"/>
            <a:ext cx="2869049" cy="148114"/>
          </a:xfrm>
          <a:prstGeom prst="rect">
            <a:avLst/>
          </a:prstGeom>
          <a:noFill/>
          <a:ln/>
        </p:spPr>
        <p:txBody>
          <a:bodyPr wrap="none" lIns="0" tIns="0" rIns="0" bIns="0" rtlCol="0" anchor="t"/>
          <a:lstStyle/>
          <a:p>
            <a:pPr marL="0" indent="0" algn="l">
              <a:lnSpc>
                <a:spcPts val="1150"/>
              </a:lnSpc>
              <a:buNone/>
            </a:pPr>
            <a:r>
              <a:rPr lang="en-US" sz="1600" dirty="0">
                <a:solidFill>
                  <a:srgbClr val="E5E0DF"/>
                </a:solidFill>
                <a:latin typeface="Barlow" pitchFamily="34" charset="0"/>
                <a:ea typeface="Barlow" pitchFamily="34" charset="-122"/>
                <a:cs typeface="Barlow" pitchFamily="34" charset="-120"/>
              </a:rPr>
              <a:t>Engine capacity</a:t>
            </a:r>
            <a:endParaRPr lang="en-US" sz="1600" dirty="0"/>
          </a:p>
        </p:txBody>
      </p:sp>
      <p:sp>
        <p:nvSpPr>
          <p:cNvPr id="36" name="Shape 34"/>
          <p:cNvSpPr/>
          <p:nvPr/>
        </p:nvSpPr>
        <p:spPr>
          <a:xfrm>
            <a:off x="3939047" y="7163937"/>
            <a:ext cx="6239232" cy="237411"/>
          </a:xfrm>
          <a:prstGeom prst="rect">
            <a:avLst/>
          </a:prstGeom>
          <a:solidFill>
            <a:srgbClr val="FFFFFF">
              <a:alpha val="4000"/>
            </a:srgbClr>
          </a:solidFill>
          <a:ln/>
        </p:spPr>
        <p:txBody>
          <a:bodyPr/>
          <a:lstStyle/>
          <a:p>
            <a:endParaRPr lang="en-US" sz="1600"/>
          </a:p>
        </p:txBody>
      </p:sp>
      <p:sp>
        <p:nvSpPr>
          <p:cNvPr id="37" name="Text 35"/>
          <p:cNvSpPr/>
          <p:nvPr/>
        </p:nvSpPr>
        <p:spPr>
          <a:xfrm>
            <a:off x="4062515" y="7208585"/>
            <a:ext cx="2869049" cy="148114"/>
          </a:xfrm>
          <a:prstGeom prst="rect">
            <a:avLst/>
          </a:prstGeom>
          <a:noFill/>
          <a:ln/>
        </p:spPr>
        <p:txBody>
          <a:bodyPr wrap="none" lIns="0" tIns="0" rIns="0" bIns="0" rtlCol="0" anchor="t"/>
          <a:lstStyle/>
          <a:p>
            <a:pPr marL="0" indent="0" algn="l">
              <a:lnSpc>
                <a:spcPts val="1150"/>
              </a:lnSpc>
              <a:buNone/>
            </a:pPr>
            <a:r>
              <a:rPr lang="en-US" sz="1600" dirty="0">
                <a:solidFill>
                  <a:srgbClr val="E5E0DF"/>
                </a:solidFill>
                <a:latin typeface="Barlow" pitchFamily="34" charset="0"/>
                <a:ea typeface="Barlow" pitchFamily="34" charset="-122"/>
                <a:cs typeface="Barlow" pitchFamily="34" charset="-120"/>
              </a:rPr>
              <a:t>Horsepower</a:t>
            </a:r>
            <a:endParaRPr lang="en-US" sz="1600" dirty="0"/>
          </a:p>
        </p:txBody>
      </p:sp>
      <p:sp>
        <p:nvSpPr>
          <p:cNvPr id="38" name="Text 36"/>
          <p:cNvSpPr/>
          <p:nvPr/>
        </p:nvSpPr>
        <p:spPr>
          <a:xfrm>
            <a:off x="7185882" y="7208585"/>
            <a:ext cx="2869049" cy="148114"/>
          </a:xfrm>
          <a:prstGeom prst="rect">
            <a:avLst/>
          </a:prstGeom>
          <a:noFill/>
          <a:ln/>
        </p:spPr>
        <p:txBody>
          <a:bodyPr wrap="none" lIns="0" tIns="0" rIns="0" bIns="0" rtlCol="0" anchor="t"/>
          <a:lstStyle/>
          <a:p>
            <a:pPr marL="0" indent="0" algn="l">
              <a:lnSpc>
                <a:spcPts val="1150"/>
              </a:lnSpc>
              <a:buNone/>
            </a:pPr>
            <a:r>
              <a:rPr lang="en-US" sz="1600" dirty="0">
                <a:solidFill>
                  <a:srgbClr val="E5E0DF"/>
                </a:solidFill>
                <a:latin typeface="Barlow" pitchFamily="34" charset="0"/>
                <a:ea typeface="Barlow" pitchFamily="34" charset="-122"/>
                <a:cs typeface="Barlow" pitchFamily="34" charset="-120"/>
              </a:rPr>
              <a:t>Engine power</a:t>
            </a:r>
            <a:endParaRPr lang="en-US" sz="1600" dirty="0"/>
          </a:p>
        </p:txBody>
      </p:sp>
      <p:sp>
        <p:nvSpPr>
          <p:cNvPr id="39" name="Shape 37"/>
          <p:cNvSpPr/>
          <p:nvPr/>
        </p:nvSpPr>
        <p:spPr>
          <a:xfrm>
            <a:off x="3939047" y="7401348"/>
            <a:ext cx="6239232" cy="237411"/>
          </a:xfrm>
          <a:prstGeom prst="rect">
            <a:avLst/>
          </a:prstGeom>
          <a:solidFill>
            <a:srgbClr val="000000">
              <a:alpha val="4000"/>
            </a:srgbClr>
          </a:solidFill>
          <a:ln/>
        </p:spPr>
        <p:txBody>
          <a:bodyPr/>
          <a:lstStyle/>
          <a:p>
            <a:endParaRPr lang="en-US" sz="1600"/>
          </a:p>
        </p:txBody>
      </p:sp>
      <p:sp>
        <p:nvSpPr>
          <p:cNvPr id="40" name="Text 38"/>
          <p:cNvSpPr/>
          <p:nvPr/>
        </p:nvSpPr>
        <p:spPr>
          <a:xfrm>
            <a:off x="4062515" y="7445996"/>
            <a:ext cx="2869049" cy="148114"/>
          </a:xfrm>
          <a:prstGeom prst="rect">
            <a:avLst/>
          </a:prstGeom>
          <a:noFill/>
          <a:ln/>
        </p:spPr>
        <p:txBody>
          <a:bodyPr wrap="none" lIns="0" tIns="0" rIns="0" bIns="0" rtlCol="0" anchor="t"/>
          <a:lstStyle/>
          <a:p>
            <a:pPr marL="0" indent="0" algn="l">
              <a:lnSpc>
                <a:spcPts val="1150"/>
              </a:lnSpc>
              <a:buNone/>
            </a:pPr>
            <a:r>
              <a:rPr lang="en-US" sz="1600" dirty="0">
                <a:solidFill>
                  <a:srgbClr val="E5E0DF"/>
                </a:solidFill>
                <a:latin typeface="Barlow" pitchFamily="34" charset="0"/>
                <a:ea typeface="Barlow" pitchFamily="34" charset="-122"/>
                <a:cs typeface="Barlow" pitchFamily="34" charset="-120"/>
              </a:rPr>
              <a:t>Vehicle Type</a:t>
            </a:r>
            <a:endParaRPr lang="en-US" sz="1600" dirty="0"/>
          </a:p>
        </p:txBody>
      </p:sp>
      <p:sp>
        <p:nvSpPr>
          <p:cNvPr id="41" name="Text 39"/>
          <p:cNvSpPr/>
          <p:nvPr/>
        </p:nvSpPr>
        <p:spPr>
          <a:xfrm>
            <a:off x="7185882" y="7445996"/>
            <a:ext cx="2869049" cy="148114"/>
          </a:xfrm>
          <a:prstGeom prst="rect">
            <a:avLst/>
          </a:prstGeom>
          <a:noFill/>
          <a:ln/>
        </p:spPr>
        <p:txBody>
          <a:bodyPr wrap="none" lIns="0" tIns="0" rIns="0" bIns="0" rtlCol="0" anchor="t"/>
          <a:lstStyle/>
          <a:p>
            <a:pPr marL="0" indent="0" algn="l">
              <a:lnSpc>
                <a:spcPts val="1150"/>
              </a:lnSpc>
              <a:buNone/>
            </a:pPr>
            <a:r>
              <a:rPr lang="en-US" sz="1600" dirty="0">
                <a:solidFill>
                  <a:srgbClr val="E5E0DF"/>
                </a:solidFill>
                <a:latin typeface="Barlow" pitchFamily="34" charset="0"/>
                <a:ea typeface="Barlow" pitchFamily="34" charset="-122"/>
                <a:cs typeface="Barlow" pitchFamily="34" charset="-120"/>
              </a:rPr>
              <a:t>Car category</a:t>
            </a:r>
            <a:endParaRPr lang="en-US" sz="1600" dirty="0"/>
          </a:p>
        </p:txBody>
      </p:sp>
      <p:sp>
        <p:nvSpPr>
          <p:cNvPr id="42" name="Shape 40"/>
          <p:cNvSpPr/>
          <p:nvPr/>
        </p:nvSpPr>
        <p:spPr>
          <a:xfrm>
            <a:off x="3939047" y="7638758"/>
            <a:ext cx="6239232" cy="237411"/>
          </a:xfrm>
          <a:prstGeom prst="rect">
            <a:avLst/>
          </a:prstGeom>
          <a:solidFill>
            <a:srgbClr val="FFFFFF">
              <a:alpha val="4000"/>
            </a:srgbClr>
          </a:solidFill>
          <a:ln/>
        </p:spPr>
        <p:txBody>
          <a:bodyPr/>
          <a:lstStyle/>
          <a:p>
            <a:endParaRPr lang="en-US" sz="1600"/>
          </a:p>
        </p:txBody>
      </p:sp>
      <p:sp>
        <p:nvSpPr>
          <p:cNvPr id="43" name="Text 41"/>
          <p:cNvSpPr/>
          <p:nvPr/>
        </p:nvSpPr>
        <p:spPr>
          <a:xfrm>
            <a:off x="4062515" y="7683407"/>
            <a:ext cx="2869049" cy="148114"/>
          </a:xfrm>
          <a:prstGeom prst="rect">
            <a:avLst/>
          </a:prstGeom>
          <a:noFill/>
          <a:ln/>
        </p:spPr>
        <p:txBody>
          <a:bodyPr wrap="none" lIns="0" tIns="0" rIns="0" bIns="0" rtlCol="0" anchor="t"/>
          <a:lstStyle/>
          <a:p>
            <a:pPr marL="0" indent="0" algn="l">
              <a:lnSpc>
                <a:spcPts val="1150"/>
              </a:lnSpc>
              <a:buNone/>
            </a:pPr>
            <a:r>
              <a:rPr lang="en-US" sz="1600" dirty="0">
                <a:solidFill>
                  <a:srgbClr val="E5E0DF"/>
                </a:solidFill>
                <a:latin typeface="Barlow" pitchFamily="34" charset="0"/>
                <a:ea typeface="Barlow" pitchFamily="34" charset="-122"/>
                <a:cs typeface="Barlow" pitchFamily="34" charset="-120"/>
              </a:rPr>
              <a:t>Fuel Efficiency (MPG)</a:t>
            </a:r>
            <a:endParaRPr lang="en-US" sz="1600" dirty="0"/>
          </a:p>
        </p:txBody>
      </p:sp>
      <p:sp>
        <p:nvSpPr>
          <p:cNvPr id="44" name="Text 42"/>
          <p:cNvSpPr/>
          <p:nvPr/>
        </p:nvSpPr>
        <p:spPr>
          <a:xfrm>
            <a:off x="7185882" y="7683407"/>
            <a:ext cx="2869049" cy="148114"/>
          </a:xfrm>
          <a:prstGeom prst="rect">
            <a:avLst/>
          </a:prstGeom>
          <a:noFill/>
          <a:ln/>
        </p:spPr>
        <p:txBody>
          <a:bodyPr wrap="none" lIns="0" tIns="0" rIns="0" bIns="0" rtlCol="0" anchor="t"/>
          <a:lstStyle/>
          <a:p>
            <a:pPr marL="0" indent="0" algn="l">
              <a:lnSpc>
                <a:spcPts val="1150"/>
              </a:lnSpc>
              <a:buNone/>
            </a:pPr>
            <a:r>
              <a:rPr lang="en-US" sz="1600" dirty="0">
                <a:solidFill>
                  <a:srgbClr val="E5E0DF"/>
                </a:solidFill>
                <a:latin typeface="Barlow" pitchFamily="34" charset="0"/>
                <a:ea typeface="Barlow" pitchFamily="34" charset="-122"/>
                <a:cs typeface="Barlow" pitchFamily="34" charset="-120"/>
              </a:rPr>
              <a:t>Fuel economy</a:t>
            </a:r>
            <a:endParaRPr lang="en-US" sz="1600" dirty="0"/>
          </a:p>
        </p:txBody>
      </p:sp>
      <p:sp>
        <p:nvSpPr>
          <p:cNvPr id="45" name="Shape 43"/>
          <p:cNvSpPr/>
          <p:nvPr/>
        </p:nvSpPr>
        <p:spPr>
          <a:xfrm>
            <a:off x="3939047" y="7876169"/>
            <a:ext cx="6239232" cy="237411"/>
          </a:xfrm>
          <a:prstGeom prst="rect">
            <a:avLst/>
          </a:prstGeom>
          <a:solidFill>
            <a:srgbClr val="000000">
              <a:alpha val="4000"/>
            </a:srgbClr>
          </a:solidFill>
          <a:ln/>
        </p:spPr>
        <p:txBody>
          <a:bodyPr/>
          <a:lstStyle/>
          <a:p>
            <a:endParaRPr lang="en-US" sz="1600"/>
          </a:p>
        </p:txBody>
      </p:sp>
      <p:sp>
        <p:nvSpPr>
          <p:cNvPr id="46" name="Text 44"/>
          <p:cNvSpPr/>
          <p:nvPr/>
        </p:nvSpPr>
        <p:spPr>
          <a:xfrm>
            <a:off x="4062515" y="7920817"/>
            <a:ext cx="2869049" cy="148114"/>
          </a:xfrm>
          <a:prstGeom prst="rect">
            <a:avLst/>
          </a:prstGeom>
          <a:noFill/>
          <a:ln/>
        </p:spPr>
        <p:txBody>
          <a:bodyPr wrap="none" lIns="0" tIns="0" rIns="0" bIns="0" rtlCol="0" anchor="t"/>
          <a:lstStyle/>
          <a:p>
            <a:pPr marL="0" indent="0" algn="l">
              <a:lnSpc>
                <a:spcPts val="1150"/>
              </a:lnSpc>
              <a:buNone/>
            </a:pPr>
            <a:r>
              <a:rPr lang="en-US" sz="1600" dirty="0">
                <a:solidFill>
                  <a:srgbClr val="E5E0DF"/>
                </a:solidFill>
                <a:latin typeface="Barlow" pitchFamily="34" charset="0"/>
                <a:ea typeface="Barlow" pitchFamily="34" charset="-122"/>
                <a:cs typeface="Barlow" pitchFamily="34" charset="-120"/>
              </a:rPr>
              <a:t>Curb Weight</a:t>
            </a:r>
            <a:endParaRPr lang="en-US" sz="1600" dirty="0"/>
          </a:p>
        </p:txBody>
      </p:sp>
      <p:sp>
        <p:nvSpPr>
          <p:cNvPr id="47" name="Text 45"/>
          <p:cNvSpPr/>
          <p:nvPr/>
        </p:nvSpPr>
        <p:spPr>
          <a:xfrm>
            <a:off x="7185882" y="7920817"/>
            <a:ext cx="2869049" cy="148114"/>
          </a:xfrm>
          <a:prstGeom prst="rect">
            <a:avLst/>
          </a:prstGeom>
          <a:noFill/>
          <a:ln/>
        </p:spPr>
        <p:txBody>
          <a:bodyPr wrap="none" lIns="0" tIns="0" rIns="0" bIns="0" rtlCol="0" anchor="t"/>
          <a:lstStyle/>
          <a:p>
            <a:pPr marL="0" indent="0" algn="l">
              <a:lnSpc>
                <a:spcPts val="1150"/>
              </a:lnSpc>
              <a:buNone/>
            </a:pPr>
            <a:r>
              <a:rPr lang="en-US" sz="1600" dirty="0">
                <a:solidFill>
                  <a:srgbClr val="E5E0DF"/>
                </a:solidFill>
                <a:latin typeface="Barlow" pitchFamily="34" charset="0"/>
                <a:ea typeface="Barlow" pitchFamily="34" charset="-122"/>
                <a:cs typeface="Barlow" pitchFamily="34" charset="-120"/>
              </a:rPr>
              <a:t>Vehicle weight</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54909" y="549235"/>
            <a:ext cx="4343876" cy="506611"/>
          </a:xfrm>
          <a:prstGeom prst="rect">
            <a:avLst/>
          </a:prstGeom>
          <a:noFill/>
          <a:ln/>
        </p:spPr>
        <p:txBody>
          <a:bodyPr wrap="none" lIns="0" tIns="0" rIns="0" bIns="0" rtlCol="0" anchor="t"/>
          <a:lstStyle/>
          <a:p>
            <a:pPr marL="0" indent="0" algn="l">
              <a:lnSpc>
                <a:spcPts val="3950"/>
              </a:lnSpc>
              <a:buNone/>
            </a:pPr>
            <a:r>
              <a:rPr lang="en-US" sz="2800" dirty="0">
                <a:solidFill>
                  <a:srgbClr val="FFFFFF"/>
                </a:solidFill>
                <a:latin typeface="Barlow Medium" pitchFamily="34" charset="0"/>
                <a:ea typeface="Barlow Medium" pitchFamily="34" charset="-122"/>
                <a:cs typeface="Barlow Medium" pitchFamily="34" charset="-120"/>
              </a:rPr>
              <a:t>Data Cleaning Strategies</a:t>
            </a:r>
            <a:endParaRPr lang="en-US" sz="2800" dirty="0"/>
          </a:p>
        </p:txBody>
      </p:sp>
      <p:sp>
        <p:nvSpPr>
          <p:cNvPr id="3" name="Text 1"/>
          <p:cNvSpPr/>
          <p:nvPr/>
        </p:nvSpPr>
        <p:spPr>
          <a:xfrm>
            <a:off x="1267503" y="1285487"/>
            <a:ext cx="12054957" cy="1084197"/>
          </a:xfrm>
          <a:prstGeom prst="rect">
            <a:avLst/>
          </a:prstGeom>
          <a:noFill/>
          <a:ln/>
        </p:spPr>
        <p:txBody>
          <a:bodyPr wrap="square" lIns="0" tIns="0" rIns="0" bIns="0" rtlCol="0" anchor="t"/>
          <a:lstStyle/>
          <a:p>
            <a:pPr marL="0" indent="0" algn="l">
              <a:buNone/>
            </a:pPr>
            <a:r>
              <a:rPr lang="en-US" sz="2000" dirty="0">
                <a:solidFill>
                  <a:srgbClr val="E5E0DF"/>
                </a:solidFill>
                <a:latin typeface="Barlow" pitchFamily="34" charset="0"/>
                <a:ea typeface="Barlow" pitchFamily="34" charset="-122"/>
                <a:cs typeface="Barlow" pitchFamily="34" charset="-120"/>
              </a:rPr>
              <a:t>Although the dataset was already structured, several cleaning and preparation steps were applied to improve clarity and focus on the project goals. The following columns were removed because they were not relevant to the selected business objectives:</a:t>
            </a:r>
            <a:endParaRPr lang="en-US" sz="2000" dirty="0"/>
          </a:p>
        </p:txBody>
      </p:sp>
      <p:sp>
        <p:nvSpPr>
          <p:cNvPr id="4" name="Text 2"/>
          <p:cNvSpPr/>
          <p:nvPr/>
        </p:nvSpPr>
        <p:spPr>
          <a:xfrm>
            <a:off x="2054582" y="2383285"/>
            <a:ext cx="9240560" cy="2058114"/>
          </a:xfrm>
          <a:prstGeom prst="rect">
            <a:avLst/>
          </a:prstGeom>
          <a:noFill/>
          <a:ln/>
        </p:spPr>
        <p:txBody>
          <a:bodyPr wrap="square" lIns="0" tIns="0" rIns="0" bIns="0" rtlCol="0" anchor="t"/>
          <a:lstStyle/>
          <a:p>
            <a:pPr marL="342900" indent="-342900" algn="l">
              <a:buSzPct val="100000"/>
              <a:buChar char="•"/>
            </a:pPr>
            <a:r>
              <a:rPr lang="en-US" dirty="0">
                <a:solidFill>
                  <a:srgbClr val="F65F62"/>
                </a:solidFill>
                <a:latin typeface="Barlow" pitchFamily="34" charset="0"/>
              </a:rPr>
              <a:t>Power Performance Factor</a:t>
            </a:r>
          </a:p>
          <a:p>
            <a:pPr marL="342900" indent="-342900" algn="l">
              <a:buSzPct val="100000"/>
              <a:buChar char="•"/>
            </a:pPr>
            <a:r>
              <a:rPr lang="en-US" dirty="0">
                <a:solidFill>
                  <a:srgbClr val="F65F62"/>
                </a:solidFill>
                <a:latin typeface="Barlow" pitchFamily="34" charset="0"/>
              </a:rPr>
              <a:t>Wheelbase</a:t>
            </a:r>
          </a:p>
          <a:p>
            <a:pPr marL="342900" indent="-342900" algn="l">
              <a:buSzPct val="100000"/>
              <a:buChar char="•"/>
            </a:pPr>
            <a:r>
              <a:rPr lang="en-US" dirty="0">
                <a:solidFill>
                  <a:srgbClr val="F65F62"/>
                </a:solidFill>
                <a:latin typeface="Barlow" pitchFamily="34" charset="0"/>
              </a:rPr>
              <a:t>Width</a:t>
            </a:r>
          </a:p>
          <a:p>
            <a:pPr marL="342900" indent="-342900" algn="l">
              <a:buSzPct val="100000"/>
              <a:buChar char="•"/>
            </a:pPr>
            <a:r>
              <a:rPr lang="en-US" dirty="0">
                <a:solidFill>
                  <a:srgbClr val="F65F62"/>
                </a:solidFill>
                <a:latin typeface="Barlow" pitchFamily="34" charset="0"/>
              </a:rPr>
              <a:t>Length</a:t>
            </a:r>
          </a:p>
          <a:p>
            <a:pPr marL="342900" indent="-342900" algn="l">
              <a:buSzPct val="100000"/>
              <a:buChar char="•"/>
            </a:pPr>
            <a:r>
              <a:rPr lang="en-US" dirty="0">
                <a:solidFill>
                  <a:srgbClr val="F65F62"/>
                </a:solidFill>
                <a:latin typeface="Barlow" pitchFamily="34" charset="0"/>
              </a:rPr>
              <a:t>Curb Weight</a:t>
            </a:r>
          </a:p>
          <a:p>
            <a:pPr marL="342900" indent="-342900" algn="l">
              <a:buSzPct val="100000"/>
              <a:buChar char="•"/>
            </a:pPr>
            <a:r>
              <a:rPr lang="en-US" dirty="0">
                <a:solidFill>
                  <a:srgbClr val="F65F62"/>
                </a:solidFill>
                <a:latin typeface="Barlow" pitchFamily="34" charset="0"/>
              </a:rPr>
              <a:t>Fuel Capacity</a:t>
            </a:r>
          </a:p>
          <a:p>
            <a:pPr marL="342900" indent="-342900" algn="l">
              <a:buSzPct val="100000"/>
              <a:buChar char="•"/>
            </a:pPr>
            <a:r>
              <a:rPr lang="en-US" dirty="0">
                <a:solidFill>
                  <a:srgbClr val="F65F62"/>
                </a:solidFill>
                <a:latin typeface="Barlow" pitchFamily="34" charset="0"/>
              </a:rPr>
              <a:t>Latest Launch</a:t>
            </a:r>
          </a:p>
        </p:txBody>
      </p:sp>
      <p:sp>
        <p:nvSpPr>
          <p:cNvPr id="5" name="Text 3"/>
          <p:cNvSpPr/>
          <p:nvPr/>
        </p:nvSpPr>
        <p:spPr>
          <a:xfrm>
            <a:off x="1267503" y="4821141"/>
            <a:ext cx="11950785" cy="507206"/>
          </a:xfrm>
          <a:prstGeom prst="rect">
            <a:avLst/>
          </a:prstGeom>
          <a:noFill/>
          <a:ln/>
        </p:spPr>
        <p:txBody>
          <a:bodyPr wrap="square" lIns="0" tIns="0" rIns="0" bIns="0" rtlCol="0" anchor="t"/>
          <a:lstStyle/>
          <a:p>
            <a:pPr marL="0" indent="0" algn="l">
              <a:buNone/>
            </a:pPr>
            <a:r>
              <a:rPr lang="en-US" sz="2000" dirty="0">
                <a:solidFill>
                  <a:srgbClr val="E5E0DF"/>
                </a:solidFill>
                <a:latin typeface="Barlow" pitchFamily="34" charset="0"/>
                <a:ea typeface="Barlow" pitchFamily="34" charset="-122"/>
                <a:cs typeface="Barlow" pitchFamily="34" charset="-120"/>
              </a:rPr>
              <a:t>These attributes were more technical specifications and were not necessary for sales, pricing, fuel efficiency, or retention analysis. </a:t>
            </a:r>
          </a:p>
          <a:p>
            <a:pPr marL="0" indent="0" algn="l">
              <a:buNone/>
            </a:pPr>
            <a:r>
              <a:rPr lang="en-US" sz="2000" dirty="0">
                <a:solidFill>
                  <a:srgbClr val="E5E0DF"/>
                </a:solidFill>
                <a:latin typeface="Barlow" pitchFamily="34" charset="0"/>
                <a:ea typeface="Barlow" pitchFamily="34" charset="-122"/>
                <a:cs typeface="Barlow" pitchFamily="34" charset="-120"/>
              </a:rPr>
              <a:t>Additionally:</a:t>
            </a:r>
            <a:endParaRPr lang="en-US" sz="2000" dirty="0"/>
          </a:p>
        </p:txBody>
      </p:sp>
      <p:sp>
        <p:nvSpPr>
          <p:cNvPr id="6" name="Text 4"/>
          <p:cNvSpPr/>
          <p:nvPr/>
        </p:nvSpPr>
        <p:spPr>
          <a:xfrm>
            <a:off x="2054582" y="5952961"/>
            <a:ext cx="9240560" cy="1155859"/>
          </a:xfrm>
          <a:prstGeom prst="rect">
            <a:avLst/>
          </a:prstGeom>
          <a:noFill/>
          <a:ln/>
        </p:spPr>
        <p:txBody>
          <a:bodyPr wrap="square" lIns="0" tIns="0" rIns="0" bIns="0" rtlCol="0" anchor="t"/>
          <a:lstStyle/>
          <a:p>
            <a:pPr marL="342900" indent="-342900">
              <a:buSzPct val="100000"/>
              <a:buChar char="•"/>
            </a:pPr>
            <a:r>
              <a:rPr lang="en-US" dirty="0">
                <a:solidFill>
                  <a:srgbClr val="F65F62"/>
                </a:solidFill>
                <a:latin typeface="Barlow" pitchFamily="34" charset="0"/>
              </a:rPr>
              <a:t>Currency fields (Price, Year Resale Value) were formatted properly.</a:t>
            </a:r>
          </a:p>
          <a:p>
            <a:pPr marL="342900" indent="-342900">
              <a:buSzPct val="100000"/>
              <a:buChar char="•"/>
            </a:pPr>
            <a:r>
              <a:rPr lang="en-US" dirty="0">
                <a:solidFill>
                  <a:srgbClr val="F65F62"/>
                </a:solidFill>
                <a:latin typeface="Barlow" pitchFamily="34" charset="0"/>
              </a:rPr>
              <a:t>Retention percentages were standardized.</a:t>
            </a:r>
          </a:p>
          <a:p>
            <a:pPr marL="342900" indent="-342900">
              <a:buSzPct val="100000"/>
              <a:buChar char="•"/>
            </a:pPr>
            <a:r>
              <a:rPr lang="en-US" dirty="0">
                <a:solidFill>
                  <a:srgbClr val="F65F62"/>
                </a:solidFill>
                <a:latin typeface="Barlow" pitchFamily="34" charset="0"/>
              </a:rPr>
              <a:t>Horsepower was grouped into categories (Low, Medium, High).</a:t>
            </a:r>
          </a:p>
          <a:p>
            <a:pPr marL="342900" indent="-342900">
              <a:buSzPct val="100000"/>
              <a:buChar char="•"/>
            </a:pPr>
            <a:r>
              <a:rPr lang="en-US" dirty="0">
                <a:solidFill>
                  <a:srgbClr val="F65F62"/>
                </a:solidFill>
                <a:latin typeface="Barlow" pitchFamily="34" charset="0"/>
              </a:rPr>
              <a:t>Retention was classified as GOOD or POOR.</a:t>
            </a:r>
          </a:p>
        </p:txBody>
      </p:sp>
      <p:sp>
        <p:nvSpPr>
          <p:cNvPr id="7" name="Text 5"/>
          <p:cNvSpPr/>
          <p:nvPr/>
        </p:nvSpPr>
        <p:spPr>
          <a:xfrm>
            <a:off x="1267503" y="7378439"/>
            <a:ext cx="9240560" cy="253603"/>
          </a:xfrm>
          <a:prstGeom prst="rect">
            <a:avLst/>
          </a:prstGeom>
          <a:noFill/>
          <a:ln/>
        </p:spPr>
        <p:txBody>
          <a:bodyPr wrap="none" lIns="0" tIns="0" rIns="0" bIns="0" rtlCol="0" anchor="t"/>
          <a:lstStyle/>
          <a:p>
            <a:pPr marL="0" indent="0" algn="l">
              <a:buNone/>
            </a:pPr>
            <a:r>
              <a:rPr lang="en-US" sz="2000" dirty="0">
                <a:solidFill>
                  <a:srgbClr val="E5E0DF"/>
                </a:solidFill>
                <a:latin typeface="Barlow" pitchFamily="34" charset="0"/>
                <a:ea typeface="Barlow" pitchFamily="34" charset="-122"/>
                <a:cs typeface="Barlow" pitchFamily="34" charset="-120"/>
              </a:rPr>
              <a:t>These steps ensured a focused and efficient dataset for pivot table analysis and visualization.</a:t>
            </a:r>
            <a:endParaRPr lang="en-US"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967361" y="373326"/>
            <a:ext cx="4218503" cy="514350"/>
          </a:xfrm>
          <a:prstGeom prst="rect">
            <a:avLst/>
          </a:prstGeom>
          <a:noFill/>
          <a:ln/>
        </p:spPr>
        <p:txBody>
          <a:bodyPr wrap="none" lIns="0" tIns="0" rIns="0" bIns="0" rtlCol="0" anchor="t"/>
          <a:lstStyle/>
          <a:p>
            <a:pPr marL="0" indent="0" algn="l">
              <a:lnSpc>
                <a:spcPts val="4050"/>
              </a:lnSpc>
              <a:buNone/>
            </a:pPr>
            <a:r>
              <a:rPr lang="en-US" sz="2800" dirty="0">
                <a:solidFill>
                  <a:srgbClr val="FFFFFF"/>
                </a:solidFill>
                <a:latin typeface="Barlow Medium" pitchFamily="34" charset="0"/>
                <a:ea typeface="Barlow Medium" pitchFamily="34" charset="-122"/>
                <a:cs typeface="Barlow Medium" pitchFamily="34" charset="-120"/>
              </a:rPr>
              <a:t>Clean Dataset Overview</a:t>
            </a:r>
            <a:endParaRPr lang="en-US" sz="2800" dirty="0"/>
          </a:p>
        </p:txBody>
      </p:sp>
      <p:sp>
        <p:nvSpPr>
          <p:cNvPr id="3" name="Text 1"/>
          <p:cNvSpPr/>
          <p:nvPr/>
        </p:nvSpPr>
        <p:spPr>
          <a:xfrm>
            <a:off x="967361" y="1221611"/>
            <a:ext cx="10135415" cy="259198"/>
          </a:xfrm>
          <a:prstGeom prst="rect">
            <a:avLst/>
          </a:prstGeom>
          <a:noFill/>
          <a:ln/>
        </p:spPr>
        <p:txBody>
          <a:bodyPr wrap="none" lIns="0" tIns="0" rIns="0" bIns="0" rtlCol="0" anchor="t"/>
          <a:lstStyle/>
          <a:p>
            <a:pPr marL="0" indent="0" algn="l">
              <a:lnSpc>
                <a:spcPts val="2000"/>
              </a:lnSpc>
              <a:buNone/>
            </a:pPr>
            <a:r>
              <a:rPr lang="en-US" dirty="0">
                <a:solidFill>
                  <a:srgbClr val="E5E0DF"/>
                </a:solidFill>
                <a:latin typeface="Barlow" pitchFamily="34" charset="0"/>
                <a:ea typeface="Barlow" pitchFamily="34" charset="-122"/>
                <a:cs typeface="Barlow" pitchFamily="34" charset="-120"/>
              </a:rPr>
              <a:t>The cleaned dataset contains 155 rows and 12 attributes ready for visualization. An excerpt of the dataset includes:</a:t>
            </a:r>
            <a:endParaRPr lang="en-US" dirty="0"/>
          </a:p>
        </p:txBody>
      </p:sp>
      <p:sp>
        <p:nvSpPr>
          <p:cNvPr id="4" name="Text 2"/>
          <p:cNvSpPr/>
          <p:nvPr/>
        </p:nvSpPr>
        <p:spPr>
          <a:xfrm>
            <a:off x="2056791" y="1814742"/>
            <a:ext cx="9381649" cy="1182529"/>
          </a:xfrm>
          <a:prstGeom prst="rect">
            <a:avLst/>
          </a:prstGeom>
          <a:noFill/>
          <a:ln/>
        </p:spPr>
        <p:txBody>
          <a:bodyPr wrap="square" lIns="0" tIns="0" rIns="0" bIns="0" rtlCol="0" anchor="t"/>
          <a:lstStyle/>
          <a:p>
            <a:pPr marL="342900" indent="-342900" algn="l">
              <a:lnSpc>
                <a:spcPts val="2000"/>
              </a:lnSpc>
              <a:buSzPct val="100000"/>
              <a:buChar char="•"/>
            </a:pPr>
            <a:r>
              <a:rPr lang="en-US" dirty="0">
                <a:solidFill>
                  <a:srgbClr val="F65F62"/>
                </a:solidFill>
                <a:latin typeface="Barlow" pitchFamily="34" charset="0"/>
              </a:rPr>
              <a:t>Manufacturer: Acura, Audi, BMW...</a:t>
            </a:r>
          </a:p>
          <a:p>
            <a:pPr marL="342900" indent="-342900" algn="l">
              <a:lnSpc>
                <a:spcPts val="2000"/>
              </a:lnSpc>
              <a:buSzPct val="100000"/>
              <a:buChar char="•"/>
            </a:pPr>
            <a:r>
              <a:rPr lang="en-US" dirty="0">
                <a:solidFill>
                  <a:srgbClr val="F65F62"/>
                </a:solidFill>
                <a:latin typeface="Barlow" pitchFamily="34" charset="0"/>
              </a:rPr>
              <a:t>Price range: $9,235 – $85,500</a:t>
            </a:r>
          </a:p>
          <a:p>
            <a:pPr marL="342900" indent="-342900" algn="l">
              <a:lnSpc>
                <a:spcPts val="2000"/>
              </a:lnSpc>
              <a:buSzPct val="100000"/>
              <a:buChar char="•"/>
            </a:pPr>
            <a:r>
              <a:rPr lang="en-US" dirty="0">
                <a:solidFill>
                  <a:srgbClr val="F65F62"/>
                </a:solidFill>
                <a:latin typeface="Barlow" pitchFamily="34" charset="0"/>
              </a:rPr>
              <a:t>Sales range: 110 – 540,561 units</a:t>
            </a:r>
          </a:p>
          <a:p>
            <a:pPr marL="342900" indent="-342900" algn="l">
              <a:lnSpc>
                <a:spcPts val="2000"/>
              </a:lnSpc>
              <a:buSzPct val="100000"/>
              <a:buChar char="•"/>
            </a:pPr>
            <a:r>
              <a:rPr lang="en-US" dirty="0">
                <a:solidFill>
                  <a:srgbClr val="F65F62"/>
                </a:solidFill>
                <a:latin typeface="Barlow" pitchFamily="34" charset="0"/>
              </a:rPr>
              <a:t>Fuel efficiency: 15 – 45 MPG</a:t>
            </a:r>
          </a:p>
        </p:txBody>
      </p:sp>
      <p:sp>
        <p:nvSpPr>
          <p:cNvPr id="5" name="Text 3"/>
          <p:cNvSpPr/>
          <p:nvPr/>
        </p:nvSpPr>
        <p:spPr>
          <a:xfrm>
            <a:off x="967362" y="3331205"/>
            <a:ext cx="10135414" cy="259200"/>
          </a:xfrm>
          <a:prstGeom prst="rect">
            <a:avLst/>
          </a:prstGeom>
          <a:noFill/>
          <a:ln/>
        </p:spPr>
        <p:txBody>
          <a:bodyPr wrap="none" lIns="0" tIns="0" rIns="0" bIns="0" rtlCol="0" anchor="t"/>
          <a:lstStyle/>
          <a:p>
            <a:pPr marL="0" indent="0" algn="l">
              <a:lnSpc>
                <a:spcPts val="2000"/>
              </a:lnSpc>
              <a:buNone/>
            </a:pPr>
            <a:r>
              <a:rPr lang="en-US" dirty="0">
                <a:solidFill>
                  <a:srgbClr val="E5E0DF"/>
                </a:solidFill>
                <a:latin typeface="Barlow" pitchFamily="34" charset="0"/>
                <a:ea typeface="Barlow" pitchFamily="34" charset="-122"/>
                <a:cs typeface="Barlow" pitchFamily="34" charset="-120"/>
              </a:rPr>
              <a:t>This dataset allows analysis of relationships between vehicle performance and market success.</a:t>
            </a:r>
            <a:endParaRPr lang="en-US" dirty="0"/>
          </a:p>
        </p:txBody>
      </p:sp>
      <p:pic>
        <p:nvPicPr>
          <p:cNvPr id="99" name="Picture 98">
            <a:extLst>
              <a:ext uri="{FF2B5EF4-FFF2-40B4-BE49-F238E27FC236}">
                <a16:creationId xmlns:a16="http://schemas.microsoft.com/office/drawing/2014/main" id="{915F04E1-63DF-19D8-C086-5BC3CAE29625}"/>
              </a:ext>
            </a:extLst>
          </p:cNvPr>
          <p:cNvPicPr>
            <a:picLocks noChangeAspect="1"/>
          </p:cNvPicPr>
          <p:nvPr/>
        </p:nvPicPr>
        <p:blipFill>
          <a:blip r:embed="rId3"/>
          <a:stretch>
            <a:fillRect/>
          </a:stretch>
        </p:blipFill>
        <p:spPr>
          <a:xfrm>
            <a:off x="1325466" y="4114800"/>
            <a:ext cx="11158742" cy="307572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14163" y="426778"/>
            <a:ext cx="3586639" cy="448270"/>
          </a:xfrm>
          <a:prstGeom prst="rect">
            <a:avLst/>
          </a:prstGeom>
          <a:noFill/>
          <a:ln/>
        </p:spPr>
        <p:txBody>
          <a:bodyPr wrap="none" lIns="0" tIns="0" rIns="0" bIns="0" rtlCol="0" anchor="t"/>
          <a:lstStyle/>
          <a:p>
            <a:pPr marL="0" indent="0" algn="l">
              <a:lnSpc>
                <a:spcPts val="3500"/>
              </a:lnSpc>
              <a:buNone/>
            </a:pPr>
            <a:r>
              <a:rPr lang="en-US" sz="2800" dirty="0">
                <a:solidFill>
                  <a:srgbClr val="FFFFFF"/>
                </a:solidFill>
                <a:latin typeface="Barlow Medium" pitchFamily="34" charset="0"/>
                <a:ea typeface="Barlow Medium" pitchFamily="34" charset="-122"/>
                <a:cs typeface="Barlow Medium" pitchFamily="34" charset="-120"/>
              </a:rPr>
              <a:t>Visualization Tools</a:t>
            </a:r>
            <a:endParaRPr lang="en-US" sz="2800" dirty="0"/>
          </a:p>
        </p:txBody>
      </p:sp>
      <p:sp>
        <p:nvSpPr>
          <p:cNvPr id="3" name="Text 1"/>
          <p:cNvSpPr/>
          <p:nvPr/>
        </p:nvSpPr>
        <p:spPr>
          <a:xfrm>
            <a:off x="1284210" y="1109438"/>
            <a:ext cx="9977957" cy="874426"/>
          </a:xfrm>
          <a:prstGeom prst="rect">
            <a:avLst/>
          </a:prstGeom>
          <a:noFill/>
          <a:ln/>
        </p:spPr>
        <p:txBody>
          <a:bodyPr wrap="square" lIns="0" tIns="0" rIns="0" bIns="0" rtlCol="0" anchor="t"/>
          <a:lstStyle/>
          <a:p>
            <a:pPr marL="0" indent="0" algn="l">
              <a:buNone/>
            </a:pPr>
            <a:r>
              <a:rPr lang="en-US" dirty="0">
                <a:solidFill>
                  <a:srgbClr val="E5E0DF"/>
                </a:solidFill>
                <a:latin typeface="Barlow" pitchFamily="34" charset="0"/>
                <a:ea typeface="Barlow" pitchFamily="34" charset="-122"/>
                <a:cs typeface="Barlow" pitchFamily="34" charset="-120"/>
              </a:rPr>
              <a:t>For this project, Microsoft Excel was selected as the primary data visualization and analysis tool. Excel was chosen due to its strong capabilities in data aggregation, pivot table analysis, and chart visualization. It provides an efficient environment to clean, transform, and analyze structured datasets such as automotive sales data.</a:t>
            </a:r>
            <a:endParaRPr lang="en-US" dirty="0"/>
          </a:p>
        </p:txBody>
      </p:sp>
      <p:sp>
        <p:nvSpPr>
          <p:cNvPr id="4" name="Text 2"/>
          <p:cNvSpPr/>
          <p:nvPr/>
        </p:nvSpPr>
        <p:spPr>
          <a:xfrm>
            <a:off x="1276712" y="2432535"/>
            <a:ext cx="8177689" cy="213479"/>
          </a:xfrm>
          <a:prstGeom prst="rect">
            <a:avLst/>
          </a:prstGeom>
          <a:noFill/>
          <a:ln/>
        </p:spPr>
        <p:txBody>
          <a:bodyPr wrap="none" lIns="0" tIns="0" rIns="0" bIns="0" rtlCol="0" anchor="t"/>
          <a:lstStyle/>
          <a:p>
            <a:pPr marL="0" indent="0" algn="l">
              <a:lnSpc>
                <a:spcPts val="1650"/>
              </a:lnSpc>
              <a:buNone/>
            </a:pPr>
            <a:r>
              <a:rPr lang="en-US" dirty="0">
                <a:solidFill>
                  <a:srgbClr val="E5E0DF"/>
                </a:solidFill>
                <a:latin typeface="Barlow" pitchFamily="34" charset="0"/>
                <a:ea typeface="Barlow" pitchFamily="34" charset="-122"/>
                <a:cs typeface="Barlow" pitchFamily="34" charset="-120"/>
              </a:rPr>
              <a:t>Several Excel features were utilized throughout the project, including:</a:t>
            </a:r>
            <a:endParaRPr lang="en-US" dirty="0"/>
          </a:p>
        </p:txBody>
      </p:sp>
      <p:sp>
        <p:nvSpPr>
          <p:cNvPr id="5" name="Text 3"/>
          <p:cNvSpPr/>
          <p:nvPr/>
        </p:nvSpPr>
        <p:spPr>
          <a:xfrm>
            <a:off x="1709932" y="2923207"/>
            <a:ext cx="8177689" cy="1465421"/>
          </a:xfrm>
          <a:prstGeom prst="rect">
            <a:avLst/>
          </a:prstGeom>
          <a:noFill/>
          <a:ln/>
        </p:spPr>
        <p:txBody>
          <a:bodyPr wrap="square" lIns="0" tIns="0" rIns="0" bIns="0" rtlCol="0" anchor="t"/>
          <a:lstStyle/>
          <a:p>
            <a:pPr marL="342900" indent="-342900" algn="l">
              <a:buSzPct val="100000"/>
              <a:buChar char="•"/>
            </a:pPr>
            <a:r>
              <a:rPr lang="en-US" dirty="0">
                <a:solidFill>
                  <a:srgbClr val="F65F62"/>
                </a:solidFill>
                <a:latin typeface="Barlow" pitchFamily="34" charset="0"/>
              </a:rPr>
              <a:t>Pivot Tables for data aggregation and grouping</a:t>
            </a:r>
          </a:p>
          <a:p>
            <a:pPr marL="342900" indent="-342900" algn="l">
              <a:buSzPct val="100000"/>
              <a:buChar char="•"/>
            </a:pPr>
            <a:r>
              <a:rPr lang="en-US" dirty="0">
                <a:solidFill>
                  <a:srgbClr val="F65F62"/>
                </a:solidFill>
                <a:latin typeface="Barlow" pitchFamily="34" charset="0"/>
              </a:rPr>
              <a:t>Calculated averages and maximum values</a:t>
            </a:r>
          </a:p>
          <a:p>
            <a:pPr marL="342900" indent="-342900" algn="l">
              <a:buSzPct val="100000"/>
              <a:buChar char="•"/>
            </a:pPr>
            <a:r>
              <a:rPr lang="en-US" dirty="0">
                <a:solidFill>
                  <a:srgbClr val="F65F62"/>
                </a:solidFill>
                <a:latin typeface="Barlow" pitchFamily="34" charset="0"/>
              </a:rPr>
              <a:t>Sorting and Top N filtering</a:t>
            </a:r>
          </a:p>
          <a:p>
            <a:pPr marL="342900" indent="-342900" algn="l">
              <a:buSzPct val="100000"/>
              <a:buChar char="•"/>
            </a:pPr>
            <a:r>
              <a:rPr lang="en-US" dirty="0">
                <a:solidFill>
                  <a:srgbClr val="F65F62"/>
                </a:solidFill>
                <a:latin typeface="Barlow" pitchFamily="34" charset="0"/>
              </a:rPr>
              <a:t>Classification grouping (Retention categories, HP levels)</a:t>
            </a:r>
          </a:p>
          <a:p>
            <a:pPr marL="342900" indent="-342900" algn="l">
              <a:buSzPct val="100000"/>
              <a:buChar char="•"/>
            </a:pPr>
            <a:r>
              <a:rPr lang="en-US" dirty="0">
                <a:solidFill>
                  <a:srgbClr val="F65F62"/>
                </a:solidFill>
                <a:latin typeface="Barlow" pitchFamily="34" charset="0"/>
              </a:rPr>
              <a:t>Data formatting (currency, percentages)</a:t>
            </a:r>
          </a:p>
          <a:p>
            <a:pPr marL="342900" indent="-342900" algn="l">
              <a:buSzPct val="100000"/>
              <a:buChar char="•"/>
            </a:pPr>
            <a:r>
              <a:rPr lang="en-US" dirty="0">
                <a:solidFill>
                  <a:srgbClr val="F65F62"/>
                </a:solidFill>
                <a:latin typeface="Barlow" pitchFamily="34" charset="0"/>
              </a:rPr>
              <a:t>Chart creation and customization</a:t>
            </a:r>
          </a:p>
        </p:txBody>
      </p:sp>
      <p:sp>
        <p:nvSpPr>
          <p:cNvPr id="6" name="Text 4"/>
          <p:cNvSpPr/>
          <p:nvPr/>
        </p:nvSpPr>
        <p:spPr>
          <a:xfrm>
            <a:off x="1351115" y="4772560"/>
            <a:ext cx="8177689" cy="213479"/>
          </a:xfrm>
          <a:prstGeom prst="rect">
            <a:avLst/>
          </a:prstGeom>
          <a:noFill/>
          <a:ln/>
        </p:spPr>
        <p:txBody>
          <a:bodyPr wrap="none" lIns="0" tIns="0" rIns="0" bIns="0" rtlCol="0" anchor="t"/>
          <a:lstStyle/>
          <a:p>
            <a:pPr marL="0" indent="0" algn="l">
              <a:lnSpc>
                <a:spcPts val="1650"/>
              </a:lnSpc>
              <a:buNone/>
            </a:pPr>
            <a:r>
              <a:rPr lang="en-US" dirty="0">
                <a:solidFill>
                  <a:srgbClr val="E5E0DF"/>
                </a:solidFill>
                <a:latin typeface="Barlow" pitchFamily="34" charset="0"/>
                <a:ea typeface="Barlow" pitchFamily="34" charset="-122"/>
                <a:cs typeface="Barlow" pitchFamily="34" charset="-120"/>
              </a:rPr>
              <a:t>Multiple chart types were created to match the analytical goals, including:</a:t>
            </a:r>
            <a:endParaRPr lang="en-US" dirty="0"/>
          </a:p>
        </p:txBody>
      </p:sp>
      <p:sp>
        <p:nvSpPr>
          <p:cNvPr id="7" name="Text 5"/>
          <p:cNvSpPr/>
          <p:nvPr/>
        </p:nvSpPr>
        <p:spPr>
          <a:xfrm>
            <a:off x="1709931" y="5224713"/>
            <a:ext cx="8177689" cy="714256"/>
          </a:xfrm>
          <a:prstGeom prst="rect">
            <a:avLst/>
          </a:prstGeom>
          <a:noFill/>
          <a:ln/>
        </p:spPr>
        <p:txBody>
          <a:bodyPr wrap="square" lIns="0" tIns="0" rIns="0" bIns="0" rtlCol="0" anchor="t"/>
          <a:lstStyle/>
          <a:p>
            <a:pPr marL="342900" indent="-342900" algn="l">
              <a:lnSpc>
                <a:spcPts val="1650"/>
              </a:lnSpc>
              <a:buSzPct val="100000"/>
              <a:buChar char="•"/>
            </a:pPr>
            <a:r>
              <a:rPr lang="en-US" dirty="0">
                <a:solidFill>
                  <a:srgbClr val="F65F62"/>
                </a:solidFill>
                <a:latin typeface="Barlow" pitchFamily="34" charset="0"/>
              </a:rPr>
              <a:t>Bar charts</a:t>
            </a:r>
          </a:p>
          <a:p>
            <a:pPr marL="342900" indent="-342900" algn="l">
              <a:buSzPct val="100000"/>
              <a:buChar char="•"/>
            </a:pPr>
            <a:r>
              <a:rPr lang="en-US" dirty="0">
                <a:solidFill>
                  <a:srgbClr val="F65F62"/>
                </a:solidFill>
                <a:latin typeface="Barlow" pitchFamily="34" charset="0"/>
              </a:rPr>
              <a:t>Column charts</a:t>
            </a:r>
          </a:p>
          <a:p>
            <a:pPr marL="342900" indent="-342900" algn="l">
              <a:lnSpc>
                <a:spcPts val="1650"/>
              </a:lnSpc>
              <a:buSzPct val="100000"/>
              <a:buChar char="•"/>
            </a:pPr>
            <a:r>
              <a:rPr lang="en-US" dirty="0">
                <a:solidFill>
                  <a:srgbClr val="F65F62"/>
                </a:solidFill>
                <a:latin typeface="Barlow" pitchFamily="34" charset="0"/>
              </a:rPr>
              <a:t>Pie charts</a:t>
            </a:r>
          </a:p>
        </p:txBody>
      </p:sp>
      <p:sp>
        <p:nvSpPr>
          <p:cNvPr id="8" name="Text 6"/>
          <p:cNvSpPr/>
          <p:nvPr/>
        </p:nvSpPr>
        <p:spPr>
          <a:xfrm>
            <a:off x="1276711" y="6094855"/>
            <a:ext cx="8177689" cy="640437"/>
          </a:xfrm>
          <a:prstGeom prst="rect">
            <a:avLst/>
          </a:prstGeom>
          <a:noFill/>
          <a:ln/>
        </p:spPr>
        <p:txBody>
          <a:bodyPr wrap="square" lIns="0" tIns="0" rIns="0" bIns="0" rtlCol="0" anchor="t"/>
          <a:lstStyle/>
          <a:p>
            <a:pPr marL="0" indent="0" algn="l">
              <a:buNone/>
            </a:pPr>
            <a:r>
              <a:rPr lang="en-US" dirty="0">
                <a:solidFill>
                  <a:srgbClr val="E5E0DF"/>
                </a:solidFill>
                <a:latin typeface="Barlow" pitchFamily="34" charset="0"/>
                <a:ea typeface="Barlow" pitchFamily="34" charset="-122"/>
                <a:cs typeface="Barlow" pitchFamily="34" charset="-120"/>
              </a:rPr>
              <a:t>Excel was particularly effective for comparing manufacturer sales performance, analyzing pricing structures, and evaluating resale value retention.</a:t>
            </a:r>
          </a:p>
          <a:p>
            <a:pPr marL="0" indent="0" algn="l">
              <a:buNone/>
            </a:pPr>
            <a:r>
              <a:rPr lang="en-US" dirty="0">
                <a:solidFill>
                  <a:srgbClr val="E5E0DF"/>
                </a:solidFill>
                <a:latin typeface="Barlow" pitchFamily="34" charset="0"/>
                <a:ea typeface="Barlow" pitchFamily="34" charset="-122"/>
                <a:cs typeface="Barlow" pitchFamily="34" charset="-120"/>
              </a:rPr>
              <a:t>All visualizations and dashboards were created and organized within a single Excel workbook to ensure consistency and clarity.</a:t>
            </a:r>
            <a:endParaRPr lang="en-US" dirty="0"/>
          </a:p>
        </p:txBody>
      </p:sp>
      <p:sp>
        <p:nvSpPr>
          <p:cNvPr id="9" name="Text 7"/>
          <p:cNvSpPr/>
          <p:nvPr/>
        </p:nvSpPr>
        <p:spPr>
          <a:xfrm>
            <a:off x="1284210" y="7454909"/>
            <a:ext cx="8177689" cy="213479"/>
          </a:xfrm>
          <a:prstGeom prst="rect">
            <a:avLst/>
          </a:prstGeom>
          <a:noFill/>
          <a:ln/>
        </p:spPr>
        <p:txBody>
          <a:bodyPr wrap="none" lIns="0" tIns="0" rIns="0" bIns="0" rtlCol="0" anchor="t"/>
          <a:lstStyle/>
          <a:p>
            <a:pPr marL="0" indent="0" algn="l">
              <a:lnSpc>
                <a:spcPts val="1650"/>
              </a:lnSpc>
              <a:buNone/>
            </a:pPr>
            <a:r>
              <a:rPr lang="en-US" dirty="0">
                <a:solidFill>
                  <a:srgbClr val="E5E0DF"/>
                </a:solidFill>
                <a:latin typeface="Barlow" pitchFamily="34" charset="0"/>
                <a:ea typeface="Barlow" pitchFamily="34" charset="-122"/>
                <a:cs typeface="Barlow" pitchFamily="34" charset="-120"/>
              </a:rPr>
              <a:t>GitHub Data Source:</a:t>
            </a:r>
            <a:endParaRPr lang="en-US" dirty="0"/>
          </a:p>
        </p:txBody>
      </p:sp>
      <p:sp>
        <p:nvSpPr>
          <p:cNvPr id="10" name="Text 8"/>
          <p:cNvSpPr/>
          <p:nvPr/>
        </p:nvSpPr>
        <p:spPr>
          <a:xfrm>
            <a:off x="1276710" y="7808924"/>
            <a:ext cx="8177689" cy="213479"/>
          </a:xfrm>
          <a:prstGeom prst="rect">
            <a:avLst/>
          </a:prstGeom>
          <a:noFill/>
          <a:ln/>
        </p:spPr>
        <p:txBody>
          <a:bodyPr wrap="none" lIns="0" tIns="0" rIns="0" bIns="0" rtlCol="0" anchor="t"/>
          <a:lstStyle/>
          <a:p>
            <a:pPr marL="0" indent="0" algn="l">
              <a:lnSpc>
                <a:spcPts val="1650"/>
              </a:lnSpc>
              <a:buNone/>
            </a:pPr>
            <a:r>
              <a:rPr lang="en-US" u="sng" dirty="0">
                <a:solidFill>
                  <a:srgbClr val="F65F62"/>
                </a:solidFill>
                <a:latin typeface="Barlow" pitchFamily="34" charset="0"/>
                <a:ea typeface="Barlow" pitchFamily="34" charset="-122"/>
                <a:cs typeface="Barlow" pitchFamily="34" charset="-120"/>
                <a:hlinkClick r:id="rId3">
                  <a:extLst>
                    <a:ext uri="{A12FA001-AC4F-418D-AE19-62706E023703}">
                      <ahyp:hlinkClr xmlns:ahyp="http://schemas.microsoft.com/office/drawing/2018/hyperlinkcolor" val="tx"/>
                    </a:ext>
                  </a:extLst>
                </a:hlinkClick>
              </a:rPr>
              <a:t>https://github.com/Sonya-7/Car\_Sales\_Dashboard/blob/main/Car\_Sales.xlsx</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903248" y="101462"/>
            <a:ext cx="2818209" cy="342900"/>
          </a:xfrm>
          <a:prstGeom prst="rect">
            <a:avLst/>
          </a:prstGeom>
          <a:noFill/>
          <a:ln/>
        </p:spPr>
        <p:txBody>
          <a:bodyPr wrap="none" lIns="0" tIns="0" rIns="0" bIns="0" rtlCol="0" anchor="t"/>
          <a:lstStyle/>
          <a:p>
            <a:pPr marL="0" indent="0" algn="l">
              <a:lnSpc>
                <a:spcPts val="2700"/>
              </a:lnSpc>
              <a:buNone/>
            </a:pPr>
            <a:r>
              <a:rPr lang="en-US" sz="2800" dirty="0">
                <a:solidFill>
                  <a:srgbClr val="FFFFFF"/>
                </a:solidFill>
                <a:latin typeface="Barlow Medium" pitchFamily="34" charset="0"/>
                <a:ea typeface="Barlow Medium" pitchFamily="34" charset="-122"/>
                <a:cs typeface="Barlow Medium" pitchFamily="34" charset="-120"/>
              </a:rPr>
              <a:t>Visualizations &amp; Stories</a:t>
            </a:r>
            <a:endParaRPr lang="en-US" sz="2800" dirty="0"/>
          </a:p>
        </p:txBody>
      </p:sp>
      <p:sp>
        <p:nvSpPr>
          <p:cNvPr id="3" name="Text 1"/>
          <p:cNvSpPr/>
          <p:nvPr/>
        </p:nvSpPr>
        <p:spPr>
          <a:xfrm>
            <a:off x="4989882" y="411588"/>
            <a:ext cx="2804398" cy="205621"/>
          </a:xfrm>
          <a:prstGeom prst="rect">
            <a:avLst/>
          </a:prstGeom>
          <a:noFill/>
          <a:ln/>
        </p:spPr>
        <p:txBody>
          <a:bodyPr wrap="none" lIns="0" tIns="0" rIns="0" bIns="0" rtlCol="0" anchor="t"/>
          <a:lstStyle/>
          <a:p>
            <a:pPr marL="0" indent="0" algn="l">
              <a:lnSpc>
                <a:spcPts val="1600"/>
              </a:lnSpc>
              <a:buNone/>
            </a:pPr>
            <a:r>
              <a:rPr lang="en-US" dirty="0">
                <a:solidFill>
                  <a:srgbClr val="FFFFFF"/>
                </a:solidFill>
                <a:latin typeface="Barlow Medium" pitchFamily="34" charset="0"/>
                <a:ea typeface="Barlow Medium" pitchFamily="34" charset="-122"/>
                <a:cs typeface="Barlow Medium" pitchFamily="34" charset="-120"/>
              </a:rPr>
              <a:t>Goal 1: Total Unit Sales by Manufacturer</a:t>
            </a:r>
            <a:endParaRPr lang="en-US" dirty="0"/>
          </a:p>
        </p:txBody>
      </p:sp>
      <p:sp>
        <p:nvSpPr>
          <p:cNvPr id="4" name="Text 2"/>
          <p:cNvSpPr/>
          <p:nvPr/>
        </p:nvSpPr>
        <p:spPr>
          <a:xfrm>
            <a:off x="11804047" y="5428312"/>
            <a:ext cx="1743511" cy="204871"/>
          </a:xfrm>
          <a:prstGeom prst="rect">
            <a:avLst/>
          </a:prstGeom>
          <a:noFill/>
          <a:ln/>
        </p:spPr>
        <p:txBody>
          <a:bodyPr wrap="none" lIns="0" tIns="0" rIns="0" bIns="0" rtlCol="0" anchor="t"/>
          <a:lstStyle/>
          <a:p>
            <a:pPr marL="0" indent="0" algn="l">
              <a:lnSpc>
                <a:spcPts val="1150"/>
              </a:lnSpc>
              <a:buNone/>
            </a:pPr>
            <a:r>
              <a:rPr lang="en-US" sz="950" dirty="0">
                <a:solidFill>
                  <a:srgbClr val="E5E0DF"/>
                </a:solidFill>
                <a:latin typeface="Barlow" pitchFamily="34" charset="0"/>
                <a:ea typeface="Barlow" pitchFamily="34" charset="-122"/>
                <a:cs typeface="Barlow" pitchFamily="34" charset="-120"/>
              </a:rPr>
              <a:t>Prepared by Abdellah Boudlal</a:t>
            </a:r>
            <a:endParaRPr lang="en-US" sz="950" dirty="0"/>
          </a:p>
        </p:txBody>
      </p:sp>
      <p:pic>
        <p:nvPicPr>
          <p:cNvPr id="5" name="Image 0"/>
          <p:cNvPicPr>
            <a:picLocks noChangeAspect="1"/>
          </p:cNvPicPr>
          <p:nvPr/>
        </p:nvPicPr>
        <p:blipFill>
          <a:blip r:embed="rId3"/>
          <a:srcRect/>
          <a:stretch/>
        </p:blipFill>
        <p:spPr>
          <a:xfrm>
            <a:off x="903248" y="676285"/>
            <a:ext cx="12425073" cy="4724976"/>
          </a:xfrm>
          <a:prstGeom prst="rect">
            <a:avLst/>
          </a:prstGeom>
        </p:spPr>
      </p:pic>
      <p:sp>
        <p:nvSpPr>
          <p:cNvPr id="10" name="Text 7"/>
          <p:cNvSpPr/>
          <p:nvPr/>
        </p:nvSpPr>
        <p:spPr>
          <a:xfrm>
            <a:off x="956882" y="5529853"/>
            <a:ext cx="1371600" cy="171450"/>
          </a:xfrm>
          <a:prstGeom prst="rect">
            <a:avLst/>
          </a:prstGeom>
          <a:noFill/>
          <a:ln/>
        </p:spPr>
        <p:txBody>
          <a:bodyPr wrap="none" lIns="0" tIns="0" rIns="0" bIns="0" rtlCol="0" anchor="t"/>
          <a:lstStyle/>
          <a:p>
            <a:pPr marL="0" indent="0" algn="l">
              <a:lnSpc>
                <a:spcPts val="1350"/>
              </a:lnSpc>
              <a:buNone/>
            </a:pPr>
            <a:r>
              <a:rPr lang="en-US" sz="2000" dirty="0">
                <a:solidFill>
                  <a:srgbClr val="FFFFFF"/>
                </a:solidFill>
                <a:latin typeface="Barlow Medium" pitchFamily="34" charset="0"/>
                <a:ea typeface="Barlow Medium" pitchFamily="34" charset="-122"/>
                <a:cs typeface="Barlow Medium" pitchFamily="34" charset="-120"/>
              </a:rPr>
              <a:t>Story / Analysis</a:t>
            </a:r>
            <a:endParaRPr lang="en-US" sz="2000" dirty="0"/>
          </a:p>
        </p:txBody>
      </p:sp>
      <p:sp>
        <p:nvSpPr>
          <p:cNvPr id="11" name="Text 8"/>
          <p:cNvSpPr/>
          <p:nvPr/>
        </p:nvSpPr>
        <p:spPr>
          <a:xfrm>
            <a:off x="1302585" y="5670080"/>
            <a:ext cx="11712361" cy="1612326"/>
          </a:xfrm>
          <a:prstGeom prst="rect">
            <a:avLst/>
          </a:prstGeom>
          <a:noFill/>
          <a:ln/>
        </p:spPr>
        <p:txBody>
          <a:bodyPr wrap="none" lIns="0" tIns="0" rIns="0" bIns="0" rtlCol="0" anchor="t"/>
          <a:lstStyle/>
          <a:p>
            <a:pPr marL="0" indent="0" algn="l">
              <a:lnSpc>
                <a:spcPct val="150000"/>
              </a:lnSpc>
              <a:buNone/>
            </a:pPr>
            <a:r>
              <a:rPr lang="en-US" dirty="0">
                <a:solidFill>
                  <a:srgbClr val="E5E0DF"/>
                </a:solidFill>
                <a:latin typeface="Barlow" pitchFamily="34" charset="0"/>
                <a:ea typeface="Barlow" pitchFamily="34" charset="-122"/>
                <a:cs typeface="Barlow" pitchFamily="34" charset="-120"/>
              </a:rPr>
              <a:t>This visualization presents the total unit sales for each car manufacturer included in the dataset.</a:t>
            </a:r>
          </a:p>
          <a:p>
            <a:pPr>
              <a:lnSpc>
                <a:spcPct val="150000"/>
              </a:lnSpc>
            </a:pPr>
            <a:r>
              <a:rPr lang="en-US" dirty="0">
                <a:solidFill>
                  <a:srgbClr val="E5E0DF"/>
                </a:solidFill>
                <a:latin typeface="Barlow" pitchFamily="34" charset="0"/>
                <a:ea typeface="Barlow" pitchFamily="34" charset="-122"/>
                <a:cs typeface="Barlow" pitchFamily="34" charset="-120"/>
              </a:rPr>
              <a:t>The analysis reveals that </a:t>
            </a:r>
            <a:r>
              <a:rPr lang="en-US" dirty="0">
                <a:solidFill>
                  <a:srgbClr val="F65F62"/>
                </a:solidFill>
                <a:latin typeface="Barlow" pitchFamily="34" charset="0"/>
                <a:ea typeface="Barlow" pitchFamily="34" charset="-122"/>
                <a:cs typeface="Barlow" pitchFamily="34" charset="-120"/>
              </a:rPr>
              <a:t>Ford</a:t>
            </a:r>
            <a:r>
              <a:rPr lang="en-US" dirty="0">
                <a:solidFill>
                  <a:srgbClr val="E5E0DF"/>
                </a:solidFill>
                <a:latin typeface="Barlow" pitchFamily="34" charset="0"/>
                <a:ea typeface="Barlow" pitchFamily="34" charset="-122"/>
                <a:cs typeface="Barlow" pitchFamily="34" charset="-120"/>
              </a:rPr>
              <a:t> has the highest total unit sales, significantly exceeding all other manufacturers. </a:t>
            </a:r>
          </a:p>
          <a:p>
            <a:pPr>
              <a:lnSpc>
                <a:spcPct val="150000"/>
              </a:lnSpc>
            </a:pPr>
            <a:r>
              <a:rPr lang="en-US" dirty="0">
                <a:solidFill>
                  <a:srgbClr val="E5E0DF"/>
                </a:solidFill>
                <a:latin typeface="Barlow" pitchFamily="34" charset="0"/>
                <a:ea typeface="Barlow" pitchFamily="34" charset="-122"/>
                <a:cs typeface="Barlow" pitchFamily="34" charset="-120"/>
              </a:rPr>
              <a:t>This indicates strong brand demand and a dominant market presence.</a:t>
            </a:r>
          </a:p>
          <a:p>
            <a:pPr>
              <a:lnSpc>
                <a:spcPct val="150000"/>
              </a:lnSpc>
            </a:pPr>
            <a:r>
              <a:rPr lang="en-US" dirty="0">
                <a:solidFill>
                  <a:srgbClr val="F65F62"/>
                </a:solidFill>
                <a:latin typeface="Barlow" pitchFamily="34" charset="0"/>
                <a:ea typeface="Barlow" pitchFamily="34" charset="-122"/>
                <a:cs typeface="Barlow" pitchFamily="34" charset="-120"/>
              </a:rPr>
              <a:t>Dodge</a:t>
            </a:r>
            <a:r>
              <a:rPr lang="en-US" dirty="0">
                <a:solidFill>
                  <a:srgbClr val="E5E0DF"/>
                </a:solidFill>
                <a:latin typeface="Barlow" pitchFamily="34" charset="0"/>
                <a:ea typeface="Barlow" pitchFamily="34" charset="-122"/>
                <a:cs typeface="Barlow" pitchFamily="34" charset="-120"/>
              </a:rPr>
              <a:t> and </a:t>
            </a:r>
            <a:r>
              <a:rPr lang="en-US" dirty="0">
                <a:solidFill>
                  <a:srgbClr val="F65F62"/>
                </a:solidFill>
                <a:latin typeface="Barlow" pitchFamily="34" charset="0"/>
                <a:ea typeface="Barlow" pitchFamily="34" charset="-122"/>
                <a:cs typeface="Barlow" pitchFamily="34" charset="-120"/>
              </a:rPr>
              <a:t>Toyota</a:t>
            </a:r>
            <a:r>
              <a:rPr lang="en-US" dirty="0">
                <a:solidFill>
                  <a:srgbClr val="E5E0DF"/>
                </a:solidFill>
                <a:latin typeface="Barlow" pitchFamily="34" charset="0"/>
                <a:ea typeface="Barlow" pitchFamily="34" charset="-122"/>
                <a:cs typeface="Barlow" pitchFamily="34" charset="-120"/>
              </a:rPr>
              <a:t> also rank among the top manufacturers in sales volume, showing consistent performance and wide consumer reach.</a:t>
            </a:r>
            <a:endParaRPr lang="en-US" dirty="0"/>
          </a:p>
          <a:p>
            <a:pPr>
              <a:lnSpc>
                <a:spcPct val="150000"/>
              </a:lnSpc>
            </a:pPr>
            <a:r>
              <a:rPr lang="en-US" dirty="0">
                <a:solidFill>
                  <a:srgbClr val="E5E0DF"/>
                </a:solidFill>
                <a:latin typeface="Barlow" pitchFamily="34" charset="0"/>
                <a:ea typeface="Barlow" pitchFamily="34" charset="-122"/>
                <a:cs typeface="Barlow" pitchFamily="34" charset="-120"/>
              </a:rPr>
              <a:t>On the other hand, luxury manufacturers such as </a:t>
            </a:r>
            <a:r>
              <a:rPr lang="en-US" dirty="0">
                <a:solidFill>
                  <a:srgbClr val="F65F62"/>
                </a:solidFill>
                <a:latin typeface="Barlow" pitchFamily="34" charset="0"/>
                <a:ea typeface="Barlow" pitchFamily="34" charset="-122"/>
                <a:cs typeface="Barlow" pitchFamily="34" charset="-120"/>
              </a:rPr>
              <a:t>Porsche</a:t>
            </a:r>
            <a:r>
              <a:rPr lang="en-US" dirty="0">
                <a:solidFill>
                  <a:srgbClr val="E5E0DF"/>
                </a:solidFill>
                <a:latin typeface="Barlow" pitchFamily="34" charset="0"/>
                <a:ea typeface="Barlow" pitchFamily="34" charset="-122"/>
                <a:cs typeface="Barlow" pitchFamily="34" charset="-120"/>
              </a:rPr>
              <a:t> and </a:t>
            </a:r>
            <a:r>
              <a:rPr lang="en-US" dirty="0">
                <a:solidFill>
                  <a:srgbClr val="F65F62"/>
                </a:solidFill>
                <a:latin typeface="Barlow" pitchFamily="34" charset="0"/>
                <a:ea typeface="Barlow" pitchFamily="34" charset="-122"/>
                <a:cs typeface="Barlow" pitchFamily="34" charset="-120"/>
              </a:rPr>
              <a:t>Jaguar</a:t>
            </a:r>
            <a:r>
              <a:rPr lang="en-US" dirty="0">
                <a:solidFill>
                  <a:srgbClr val="E5E0DF"/>
                </a:solidFill>
                <a:latin typeface="Barlow" pitchFamily="34" charset="0"/>
                <a:ea typeface="Barlow" pitchFamily="34" charset="-122"/>
                <a:cs typeface="Barlow" pitchFamily="34" charset="-120"/>
              </a:rPr>
              <a:t> record much lower unit sales.</a:t>
            </a:r>
          </a:p>
          <a:p>
            <a:pPr>
              <a:lnSpc>
                <a:spcPct val="150000"/>
              </a:lnSpc>
            </a:pPr>
            <a:r>
              <a:rPr lang="en-US" dirty="0">
                <a:solidFill>
                  <a:srgbClr val="E5E0DF"/>
                </a:solidFill>
                <a:latin typeface="Barlow" pitchFamily="34" charset="0"/>
                <a:ea typeface="Barlow" pitchFamily="34" charset="-122"/>
                <a:cs typeface="Barlow" pitchFamily="34" charset="-120"/>
              </a:rPr>
              <a:t> This difference is expected because luxury vehicles are sold in smaller quantities due to higher pricing and niche market targeting.</a:t>
            </a:r>
            <a:endParaRPr lang="en-US" dirty="0"/>
          </a:p>
          <a:p>
            <a:pPr>
              <a:lnSpc>
                <a:spcPct val="150000"/>
              </a:lnSpc>
            </a:pPr>
            <a:endParaRPr lang="en-US" dirty="0"/>
          </a:p>
          <a:p>
            <a:pPr marL="0" indent="0" algn="l">
              <a:lnSpc>
                <a:spcPct val="150000"/>
              </a:lnSpc>
              <a:buNone/>
            </a:pPr>
            <a:endParaRPr lang="en-US" dirty="0"/>
          </a:p>
        </p:txBody>
      </p:sp>
      <p:sp>
        <p:nvSpPr>
          <p:cNvPr id="12" name="Text 9"/>
          <p:cNvSpPr/>
          <p:nvPr/>
        </p:nvSpPr>
        <p:spPr>
          <a:xfrm>
            <a:off x="4187904" y="7387828"/>
            <a:ext cx="6254472" cy="296228"/>
          </a:xfrm>
          <a:prstGeom prst="rect">
            <a:avLst/>
          </a:prstGeom>
          <a:noFill/>
          <a:ln/>
        </p:spPr>
        <p:txBody>
          <a:bodyPr wrap="square" lIns="0" tIns="0" rIns="0" bIns="0" rtlCol="0" anchor="t"/>
          <a:lstStyle/>
          <a:p>
            <a:pPr marL="0" indent="0" algn="l">
              <a:lnSpc>
                <a:spcPts val="1150"/>
              </a:lnSpc>
              <a:buNone/>
            </a:pPr>
            <a:endParaRPr lang="en-US" sz="950" dirty="0"/>
          </a:p>
        </p:txBody>
      </p:sp>
      <p:sp>
        <p:nvSpPr>
          <p:cNvPr id="13" name="Text 10"/>
          <p:cNvSpPr/>
          <p:nvPr/>
        </p:nvSpPr>
        <p:spPr>
          <a:xfrm>
            <a:off x="4187904" y="7753469"/>
            <a:ext cx="6254472" cy="296228"/>
          </a:xfrm>
          <a:prstGeom prst="rect">
            <a:avLst/>
          </a:prstGeom>
          <a:noFill/>
          <a:ln/>
        </p:spPr>
        <p:txBody>
          <a:bodyPr wrap="square" lIns="0" tIns="0" rIns="0" bIns="0" rtlCol="0" anchor="t"/>
          <a:lstStyle/>
          <a:p>
            <a:pPr marL="0" indent="0" algn="l">
              <a:lnSpc>
                <a:spcPts val="1150"/>
              </a:lnSpc>
              <a:buNone/>
            </a:pPr>
            <a:endParaRPr lang="en-US" sz="950" dirty="0"/>
          </a:p>
        </p:txBody>
      </p:sp>
      <p:sp>
        <p:nvSpPr>
          <p:cNvPr id="14" name="Text 11"/>
          <p:cNvSpPr/>
          <p:nvPr/>
        </p:nvSpPr>
        <p:spPr>
          <a:xfrm>
            <a:off x="1991608" y="7374493"/>
            <a:ext cx="6254472" cy="296228"/>
          </a:xfrm>
          <a:prstGeom prst="rect">
            <a:avLst/>
          </a:prstGeom>
          <a:noFill/>
          <a:ln/>
        </p:spPr>
        <p:txBody>
          <a:bodyPr wrap="square" lIns="0" tIns="0" rIns="0" bIns="0" rtlCol="0" anchor="t"/>
          <a:lstStyle/>
          <a:p>
            <a:pPr marL="0" indent="0" algn="l">
              <a:lnSpc>
                <a:spcPts val="1150"/>
              </a:lnSpc>
              <a:buNone/>
            </a:pPr>
            <a:endParaRPr lang="en-US" sz="9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55081" y="0"/>
            <a:ext cx="4200287" cy="406241"/>
          </a:xfrm>
          <a:prstGeom prst="rect">
            <a:avLst/>
          </a:prstGeom>
          <a:noFill/>
          <a:ln/>
        </p:spPr>
        <p:txBody>
          <a:bodyPr wrap="none" lIns="0" tIns="0" rIns="0" bIns="0" rtlCol="0" anchor="t"/>
          <a:lstStyle/>
          <a:p>
            <a:pPr marL="0" indent="0" algn="l">
              <a:lnSpc>
                <a:spcPts val="3150"/>
              </a:lnSpc>
              <a:buNone/>
            </a:pPr>
            <a:r>
              <a:rPr lang="en-US" sz="2800" dirty="0">
                <a:solidFill>
                  <a:srgbClr val="FFFFFF"/>
                </a:solidFill>
                <a:latin typeface="Barlow Medium" pitchFamily="34" charset="0"/>
                <a:ea typeface="Barlow Medium" pitchFamily="34" charset="-122"/>
                <a:cs typeface="Barlow Medium" pitchFamily="34" charset="-120"/>
              </a:rPr>
              <a:t>Average Price by Vehicle Type</a:t>
            </a:r>
            <a:endParaRPr lang="en-US" sz="2800" dirty="0"/>
          </a:p>
        </p:txBody>
      </p:sp>
      <p:sp>
        <p:nvSpPr>
          <p:cNvPr id="3" name="Text 1"/>
          <p:cNvSpPr/>
          <p:nvPr/>
        </p:nvSpPr>
        <p:spPr>
          <a:xfrm>
            <a:off x="8021029" y="3747728"/>
            <a:ext cx="7410688" cy="186214"/>
          </a:xfrm>
          <a:prstGeom prst="rect">
            <a:avLst/>
          </a:prstGeom>
          <a:noFill/>
          <a:ln/>
        </p:spPr>
        <p:txBody>
          <a:bodyPr wrap="none" lIns="0" tIns="0" rIns="0" bIns="0" rtlCol="0" anchor="t"/>
          <a:lstStyle/>
          <a:p>
            <a:pPr marL="0" indent="0" algn="l">
              <a:lnSpc>
                <a:spcPts val="1450"/>
              </a:lnSpc>
              <a:buNone/>
            </a:pPr>
            <a:r>
              <a:rPr lang="en-US" sz="1150" dirty="0">
                <a:solidFill>
                  <a:srgbClr val="E5E0DF"/>
                </a:solidFill>
                <a:latin typeface="Barlow" pitchFamily="34" charset="0"/>
                <a:ea typeface="Barlow" pitchFamily="34" charset="-122"/>
                <a:cs typeface="Barlow" pitchFamily="34" charset="-120"/>
              </a:rPr>
              <a:t>Prepared by Abdellah Boudlal</a:t>
            </a:r>
            <a:endParaRPr lang="en-US" sz="1150" dirty="0"/>
          </a:p>
        </p:txBody>
      </p:sp>
      <p:pic>
        <p:nvPicPr>
          <p:cNvPr id="4" name="Image 0" descr="preencoded.png"/>
          <p:cNvPicPr>
            <a:picLocks noChangeAspect="1"/>
          </p:cNvPicPr>
          <p:nvPr/>
        </p:nvPicPr>
        <p:blipFill>
          <a:blip r:embed="rId3"/>
          <a:stretch>
            <a:fillRect/>
          </a:stretch>
        </p:blipFill>
        <p:spPr>
          <a:xfrm>
            <a:off x="2853690" y="840356"/>
            <a:ext cx="7024236" cy="2888366"/>
          </a:xfrm>
          <a:prstGeom prst="rect">
            <a:avLst/>
          </a:prstGeom>
        </p:spPr>
      </p:pic>
      <p:sp>
        <p:nvSpPr>
          <p:cNvPr id="9" name="Text 6"/>
          <p:cNvSpPr/>
          <p:nvPr/>
        </p:nvSpPr>
        <p:spPr>
          <a:xfrm>
            <a:off x="855081" y="4105264"/>
            <a:ext cx="1286997" cy="186214"/>
          </a:xfrm>
          <a:prstGeom prst="rect">
            <a:avLst/>
          </a:prstGeom>
          <a:noFill/>
          <a:ln/>
        </p:spPr>
        <p:txBody>
          <a:bodyPr wrap="none" lIns="0" tIns="0" rIns="0" bIns="0" rtlCol="0" anchor="t"/>
          <a:lstStyle/>
          <a:p>
            <a:pPr marL="0" indent="0" algn="l">
              <a:lnSpc>
                <a:spcPts val="1550"/>
              </a:lnSpc>
              <a:buNone/>
            </a:pPr>
            <a:r>
              <a:rPr lang="en-US" sz="2000" dirty="0">
                <a:solidFill>
                  <a:srgbClr val="FFFFFF"/>
                </a:solidFill>
                <a:latin typeface="Barlow Medium" pitchFamily="34" charset="0"/>
                <a:ea typeface="Barlow Medium" pitchFamily="34" charset="-122"/>
                <a:cs typeface="Barlow Medium" pitchFamily="34" charset="-120"/>
              </a:rPr>
              <a:t>Story / Analysis</a:t>
            </a:r>
            <a:endParaRPr lang="en-US" sz="2000" dirty="0"/>
          </a:p>
        </p:txBody>
      </p:sp>
      <p:sp>
        <p:nvSpPr>
          <p:cNvPr id="10" name="Text 7"/>
          <p:cNvSpPr/>
          <p:nvPr/>
        </p:nvSpPr>
        <p:spPr>
          <a:xfrm>
            <a:off x="855080" y="4560516"/>
            <a:ext cx="12752635" cy="1755869"/>
          </a:xfrm>
          <a:prstGeom prst="rect">
            <a:avLst/>
          </a:prstGeom>
          <a:noFill/>
          <a:ln/>
        </p:spPr>
        <p:txBody>
          <a:bodyPr wrap="none" lIns="0" tIns="0" rIns="0" bIns="0" rtlCol="0" anchor="t"/>
          <a:lstStyle/>
          <a:p>
            <a:pPr marL="0" indent="0" algn="l">
              <a:lnSpc>
                <a:spcPct val="150000"/>
              </a:lnSpc>
              <a:buNone/>
            </a:pPr>
            <a:r>
              <a:rPr lang="en-US" dirty="0">
                <a:solidFill>
                  <a:srgbClr val="E5E0DF"/>
                </a:solidFill>
                <a:latin typeface="Barlow" pitchFamily="34" charset="0"/>
                <a:ea typeface="Barlow" pitchFamily="34" charset="-122"/>
                <a:cs typeface="Barlow" pitchFamily="34" charset="-120"/>
              </a:rPr>
              <a:t>This visualization compares the average selling price between Passenger vehicles and Cars.</a:t>
            </a:r>
          </a:p>
          <a:p>
            <a:pPr>
              <a:lnSpc>
                <a:spcPct val="150000"/>
              </a:lnSpc>
            </a:pPr>
            <a:r>
              <a:rPr lang="en-US" dirty="0">
                <a:solidFill>
                  <a:srgbClr val="E5E0DF"/>
                </a:solidFill>
                <a:latin typeface="Barlow" pitchFamily="34" charset="0"/>
                <a:ea typeface="Barlow" pitchFamily="34" charset="-122"/>
                <a:cs typeface="Barlow" pitchFamily="34" charset="-120"/>
              </a:rPr>
              <a:t>The analysis shows that </a:t>
            </a:r>
            <a:r>
              <a:rPr lang="en-US" dirty="0">
                <a:solidFill>
                  <a:srgbClr val="F65F62"/>
                </a:solidFill>
                <a:latin typeface="Barlow" pitchFamily="34" charset="0"/>
                <a:ea typeface="Barlow" pitchFamily="34" charset="-122"/>
                <a:cs typeface="Barlow" pitchFamily="34" charset="-120"/>
              </a:rPr>
              <a:t>Passenger vehicles have a slightly higher average price ($27,850)</a:t>
            </a:r>
            <a:r>
              <a:rPr lang="en-US" dirty="0">
                <a:solidFill>
                  <a:srgbClr val="E5E0DF"/>
                </a:solidFill>
                <a:latin typeface="Barlow" pitchFamily="34" charset="0"/>
                <a:ea typeface="Barlow" pitchFamily="34" charset="-122"/>
                <a:cs typeface="Barlow" pitchFamily="34" charset="-120"/>
              </a:rPr>
              <a:t> compared to Cars ($26,319).</a:t>
            </a:r>
            <a:endParaRPr lang="en-US" dirty="0"/>
          </a:p>
          <a:p>
            <a:pPr>
              <a:lnSpc>
                <a:spcPct val="150000"/>
              </a:lnSpc>
            </a:pPr>
            <a:r>
              <a:rPr lang="en-US" dirty="0">
                <a:solidFill>
                  <a:srgbClr val="E5E0DF"/>
                </a:solidFill>
                <a:latin typeface="Barlow" pitchFamily="34" charset="0"/>
                <a:ea typeface="Barlow" pitchFamily="34" charset="-122"/>
                <a:cs typeface="Barlow" pitchFamily="34" charset="-120"/>
              </a:rPr>
              <a:t>This difference may be explained by the presence of premium sedans and luxury passenger models in the dataset, </a:t>
            </a:r>
          </a:p>
          <a:p>
            <a:pPr>
              <a:lnSpc>
                <a:spcPct val="150000"/>
              </a:lnSpc>
            </a:pPr>
            <a:r>
              <a:rPr lang="en-US" dirty="0">
                <a:solidFill>
                  <a:srgbClr val="E5E0DF"/>
                </a:solidFill>
                <a:latin typeface="Barlow" pitchFamily="34" charset="0"/>
                <a:ea typeface="Barlow" pitchFamily="34" charset="-122"/>
                <a:cs typeface="Barlow" pitchFamily="34" charset="-120"/>
              </a:rPr>
              <a:t>which increase the overall average price.</a:t>
            </a:r>
            <a:endParaRPr lang="en-US" dirty="0"/>
          </a:p>
          <a:p>
            <a:pPr>
              <a:lnSpc>
                <a:spcPct val="150000"/>
              </a:lnSpc>
            </a:pPr>
            <a:r>
              <a:rPr lang="en-US" dirty="0">
                <a:solidFill>
                  <a:srgbClr val="E5E0DF"/>
                </a:solidFill>
                <a:latin typeface="Barlow" pitchFamily="34" charset="0"/>
                <a:ea typeface="Barlow" pitchFamily="34" charset="-122"/>
                <a:cs typeface="Barlow" pitchFamily="34" charset="-120"/>
              </a:rPr>
              <a:t>Cars such as SUVs and utility vehicles tend to serve broader markets, often balancing price with functionality and affordability.</a:t>
            </a:r>
            <a:endParaRPr lang="en-US" dirty="0"/>
          </a:p>
          <a:p>
            <a:pPr marL="0" indent="0" algn="l">
              <a:lnSpc>
                <a:spcPct val="150000"/>
              </a:lnSpc>
              <a:buNone/>
            </a:pPr>
            <a:endParaRPr lang="en-US" dirty="0"/>
          </a:p>
        </p:txBody>
      </p:sp>
      <p:sp>
        <p:nvSpPr>
          <p:cNvPr id="11" name="Text 8"/>
          <p:cNvSpPr/>
          <p:nvPr/>
        </p:nvSpPr>
        <p:spPr>
          <a:xfrm>
            <a:off x="3609856" y="5660350"/>
            <a:ext cx="7410688" cy="186214"/>
          </a:xfrm>
          <a:prstGeom prst="rect">
            <a:avLst/>
          </a:prstGeom>
          <a:noFill/>
          <a:ln/>
        </p:spPr>
        <p:txBody>
          <a:bodyPr wrap="none" lIns="0" tIns="0" rIns="0" bIns="0" rtlCol="0" anchor="t"/>
          <a:lstStyle/>
          <a:p>
            <a:pPr marL="0" indent="0" algn="l">
              <a:lnSpc>
                <a:spcPts val="1450"/>
              </a:lnSpc>
              <a:buNone/>
            </a:pPr>
            <a:endParaRPr lang="en-US" sz="1150" dirty="0"/>
          </a:p>
        </p:txBody>
      </p:sp>
      <p:sp>
        <p:nvSpPr>
          <p:cNvPr id="12" name="Text 9"/>
          <p:cNvSpPr/>
          <p:nvPr/>
        </p:nvSpPr>
        <p:spPr>
          <a:xfrm>
            <a:off x="3609856" y="5943957"/>
            <a:ext cx="7410688" cy="372428"/>
          </a:xfrm>
          <a:prstGeom prst="rect">
            <a:avLst/>
          </a:prstGeom>
          <a:noFill/>
          <a:ln/>
        </p:spPr>
        <p:txBody>
          <a:bodyPr wrap="square" lIns="0" tIns="0" rIns="0" bIns="0" rtlCol="0" anchor="t"/>
          <a:lstStyle/>
          <a:p>
            <a:pPr marL="0" indent="0" algn="l">
              <a:lnSpc>
                <a:spcPts val="1450"/>
              </a:lnSpc>
              <a:buNone/>
            </a:pPr>
            <a:endParaRPr lang="en-US" sz="1150" dirty="0"/>
          </a:p>
        </p:txBody>
      </p:sp>
      <p:sp>
        <p:nvSpPr>
          <p:cNvPr id="13" name="Text 10"/>
          <p:cNvSpPr/>
          <p:nvPr/>
        </p:nvSpPr>
        <p:spPr>
          <a:xfrm>
            <a:off x="3609856" y="6413778"/>
            <a:ext cx="7410688" cy="372428"/>
          </a:xfrm>
          <a:prstGeom prst="rect">
            <a:avLst/>
          </a:prstGeom>
          <a:noFill/>
          <a:ln/>
        </p:spPr>
        <p:txBody>
          <a:bodyPr wrap="square" lIns="0" tIns="0" rIns="0" bIns="0" rtlCol="0" anchor="t"/>
          <a:lstStyle/>
          <a:p>
            <a:pPr marL="0" indent="0" algn="l">
              <a:lnSpc>
                <a:spcPts val="1450"/>
              </a:lnSpc>
              <a:buNone/>
            </a:pPr>
            <a:endParaRPr lang="en-US" sz="1150" dirty="0"/>
          </a:p>
        </p:txBody>
      </p:sp>
      <p:sp>
        <p:nvSpPr>
          <p:cNvPr id="14" name="Text 11"/>
          <p:cNvSpPr/>
          <p:nvPr/>
        </p:nvSpPr>
        <p:spPr>
          <a:xfrm>
            <a:off x="855081" y="7115634"/>
            <a:ext cx="2286119" cy="203121"/>
          </a:xfrm>
          <a:prstGeom prst="rect">
            <a:avLst/>
          </a:prstGeom>
          <a:noFill/>
          <a:ln/>
        </p:spPr>
        <p:txBody>
          <a:bodyPr wrap="none" lIns="0" tIns="0" rIns="0" bIns="0" rtlCol="0" anchor="t"/>
          <a:lstStyle/>
          <a:p>
            <a:pPr marL="0" indent="0" algn="l">
              <a:lnSpc>
                <a:spcPts val="1550"/>
              </a:lnSpc>
              <a:buNone/>
            </a:pPr>
            <a:r>
              <a:rPr lang="en-US" sz="2000" dirty="0">
                <a:solidFill>
                  <a:srgbClr val="FFFFFF"/>
                </a:solidFill>
                <a:latin typeface="Barlow Medium" pitchFamily="34" charset="0"/>
                <a:ea typeface="Barlow Medium" pitchFamily="34" charset="-122"/>
                <a:cs typeface="Barlow Medium" pitchFamily="34" charset="-120"/>
              </a:rPr>
              <a:t>Key Insight</a:t>
            </a:r>
            <a:endParaRPr lang="en-US" sz="2000" dirty="0"/>
          </a:p>
        </p:txBody>
      </p:sp>
      <p:sp>
        <p:nvSpPr>
          <p:cNvPr id="15" name="Text 12"/>
          <p:cNvSpPr/>
          <p:nvPr/>
        </p:nvSpPr>
        <p:spPr>
          <a:xfrm>
            <a:off x="855080" y="7477536"/>
            <a:ext cx="7410688" cy="186214"/>
          </a:xfrm>
          <a:prstGeom prst="rect">
            <a:avLst/>
          </a:prstGeom>
          <a:noFill/>
          <a:ln/>
        </p:spPr>
        <p:txBody>
          <a:bodyPr wrap="none" lIns="0" tIns="0" rIns="0" bIns="0" rtlCol="0" anchor="t"/>
          <a:lstStyle/>
          <a:p>
            <a:pPr marL="0" indent="0" algn="l">
              <a:lnSpc>
                <a:spcPts val="1450"/>
              </a:lnSpc>
              <a:buNone/>
            </a:pPr>
            <a:r>
              <a:rPr lang="en-US" dirty="0">
                <a:solidFill>
                  <a:srgbClr val="E5E0DF"/>
                </a:solidFill>
                <a:latin typeface="Barlow" pitchFamily="34" charset="0"/>
                <a:ea typeface="Barlow" pitchFamily="34" charset="-122"/>
                <a:cs typeface="Barlow" pitchFamily="34" charset="-120"/>
              </a:rPr>
              <a:t>Vehicle type influences pricing structure, with passenger vehicles showing marginally higher average market value.</a:t>
            </a:r>
            <a:endParaRPr lang="en-US" dirty="0"/>
          </a:p>
        </p:txBody>
      </p:sp>
      <p:sp>
        <p:nvSpPr>
          <p:cNvPr id="18" name="Text 1">
            <a:extLst>
              <a:ext uri="{FF2B5EF4-FFF2-40B4-BE49-F238E27FC236}">
                <a16:creationId xmlns:a16="http://schemas.microsoft.com/office/drawing/2014/main" id="{CEA5B5CC-2D9E-8659-EA9E-93A503D0A574}"/>
              </a:ext>
            </a:extLst>
          </p:cNvPr>
          <p:cNvSpPr/>
          <p:nvPr/>
        </p:nvSpPr>
        <p:spPr>
          <a:xfrm>
            <a:off x="4989882" y="466976"/>
            <a:ext cx="2804398" cy="205621"/>
          </a:xfrm>
          <a:prstGeom prst="rect">
            <a:avLst/>
          </a:prstGeom>
          <a:noFill/>
          <a:ln/>
        </p:spPr>
        <p:txBody>
          <a:bodyPr wrap="none" lIns="0" tIns="0" rIns="0" bIns="0" rtlCol="0" anchor="t"/>
          <a:lstStyle/>
          <a:p>
            <a:pPr>
              <a:lnSpc>
                <a:spcPts val="1600"/>
              </a:lnSpc>
            </a:pPr>
            <a:r>
              <a:rPr lang="en-US" dirty="0">
                <a:solidFill>
                  <a:srgbClr val="FFFFFF"/>
                </a:solidFill>
                <a:latin typeface="Barlow Medium" pitchFamily="34" charset="0"/>
                <a:ea typeface="Barlow Medium" pitchFamily="34" charset="-122"/>
                <a:cs typeface="Barlow Medium" pitchFamily="34" charset="-120"/>
              </a:rPr>
              <a:t>Goal 2:  Average Price by Vehicle Type</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0678" y="182047"/>
            <a:ext cx="3378398" cy="361950"/>
          </a:xfrm>
          <a:prstGeom prst="rect">
            <a:avLst/>
          </a:prstGeom>
          <a:noFill/>
          <a:ln/>
        </p:spPr>
        <p:txBody>
          <a:bodyPr wrap="none" lIns="0" tIns="0" rIns="0" bIns="0" rtlCol="0" anchor="t"/>
          <a:lstStyle/>
          <a:p>
            <a:pPr marL="0" indent="0" algn="l">
              <a:lnSpc>
                <a:spcPts val="2850"/>
              </a:lnSpc>
              <a:buNone/>
            </a:pPr>
            <a:r>
              <a:rPr lang="en-US" sz="2250" dirty="0">
                <a:solidFill>
                  <a:srgbClr val="FFFFFF"/>
                </a:solidFill>
                <a:latin typeface="Barlow Medium" pitchFamily="34" charset="0"/>
                <a:ea typeface="Barlow Medium" pitchFamily="34" charset="-122"/>
                <a:cs typeface="Barlow Medium" pitchFamily="34" charset="-120"/>
              </a:rPr>
              <a:t>Fuel Efficiency by HP Level</a:t>
            </a:r>
            <a:endParaRPr lang="en-US" sz="2250" dirty="0"/>
          </a:p>
        </p:txBody>
      </p:sp>
      <p:sp>
        <p:nvSpPr>
          <p:cNvPr id="3" name="Text 1"/>
          <p:cNvSpPr/>
          <p:nvPr/>
        </p:nvSpPr>
        <p:spPr>
          <a:xfrm>
            <a:off x="10281022" y="5126060"/>
            <a:ext cx="1779798" cy="180975"/>
          </a:xfrm>
          <a:prstGeom prst="rect">
            <a:avLst/>
          </a:prstGeom>
          <a:noFill/>
          <a:ln/>
        </p:spPr>
        <p:txBody>
          <a:bodyPr wrap="none" lIns="0" tIns="0" rIns="0" bIns="0" rtlCol="0" anchor="t"/>
          <a:lstStyle/>
          <a:p>
            <a:pPr marL="0" indent="0" algn="l">
              <a:lnSpc>
                <a:spcPts val="1250"/>
              </a:lnSpc>
              <a:buNone/>
            </a:pPr>
            <a:r>
              <a:rPr lang="en-US" sz="1000" dirty="0">
                <a:solidFill>
                  <a:srgbClr val="E5E0DF"/>
                </a:solidFill>
                <a:latin typeface="Barlow" pitchFamily="34" charset="0"/>
                <a:ea typeface="Barlow" pitchFamily="34" charset="-122"/>
                <a:cs typeface="Barlow" pitchFamily="34" charset="-120"/>
              </a:rPr>
              <a:t>Prepared by Abdellah Boudlal</a:t>
            </a:r>
            <a:endParaRPr lang="en-US" sz="1000" dirty="0"/>
          </a:p>
        </p:txBody>
      </p:sp>
      <p:pic>
        <p:nvPicPr>
          <p:cNvPr id="4" name="Image 0" descr="preencoded.png"/>
          <p:cNvPicPr>
            <a:picLocks noChangeAspect="1"/>
          </p:cNvPicPr>
          <p:nvPr/>
        </p:nvPicPr>
        <p:blipFill>
          <a:blip r:embed="rId3"/>
          <a:stretch>
            <a:fillRect/>
          </a:stretch>
        </p:blipFill>
        <p:spPr>
          <a:xfrm>
            <a:off x="1848890" y="845000"/>
            <a:ext cx="10048470" cy="4254754"/>
          </a:xfrm>
          <a:prstGeom prst="rect">
            <a:avLst/>
          </a:prstGeom>
        </p:spPr>
      </p:pic>
      <p:sp>
        <p:nvSpPr>
          <p:cNvPr id="9" name="Text 6"/>
          <p:cNvSpPr/>
          <p:nvPr/>
        </p:nvSpPr>
        <p:spPr>
          <a:xfrm>
            <a:off x="712232" y="5101539"/>
            <a:ext cx="1447919" cy="180975"/>
          </a:xfrm>
          <a:prstGeom prst="rect">
            <a:avLst/>
          </a:prstGeom>
          <a:noFill/>
          <a:ln/>
        </p:spPr>
        <p:txBody>
          <a:bodyPr wrap="none" lIns="0" tIns="0" rIns="0" bIns="0" rtlCol="0" anchor="t"/>
          <a:lstStyle/>
          <a:p>
            <a:pPr marL="0" indent="0" algn="l">
              <a:lnSpc>
                <a:spcPct val="150000"/>
              </a:lnSpc>
              <a:buNone/>
            </a:pPr>
            <a:r>
              <a:rPr lang="en-US" sz="2000" dirty="0">
                <a:solidFill>
                  <a:srgbClr val="FFFFFF"/>
                </a:solidFill>
                <a:latin typeface="Barlow Medium" pitchFamily="34" charset="0"/>
                <a:ea typeface="Barlow Medium" pitchFamily="34" charset="-122"/>
                <a:cs typeface="Barlow Medium" pitchFamily="34" charset="-120"/>
              </a:rPr>
              <a:t>Story / Analysis</a:t>
            </a:r>
            <a:endParaRPr lang="en-US" sz="2000" dirty="0"/>
          </a:p>
        </p:txBody>
      </p:sp>
      <p:sp>
        <p:nvSpPr>
          <p:cNvPr id="10" name="Text 7"/>
          <p:cNvSpPr/>
          <p:nvPr/>
        </p:nvSpPr>
        <p:spPr>
          <a:xfrm>
            <a:off x="712232" y="5653204"/>
            <a:ext cx="12726856" cy="2637421"/>
          </a:xfrm>
          <a:prstGeom prst="rect">
            <a:avLst/>
          </a:prstGeom>
          <a:noFill/>
          <a:ln/>
        </p:spPr>
        <p:txBody>
          <a:bodyPr wrap="none" lIns="0" tIns="0" rIns="0" bIns="0" rtlCol="0" anchor="t"/>
          <a:lstStyle/>
          <a:p>
            <a:pPr marL="0" indent="0" algn="l">
              <a:buNone/>
            </a:pPr>
            <a:r>
              <a:rPr lang="en-US" sz="1600" dirty="0">
                <a:solidFill>
                  <a:srgbClr val="E5E0DF"/>
                </a:solidFill>
                <a:latin typeface="Barlow" panose="00000500000000000000" pitchFamily="2" charset="0"/>
                <a:ea typeface="Barlow" pitchFamily="34" charset="-122"/>
                <a:cs typeface="Barlow" pitchFamily="34" charset="-120"/>
              </a:rPr>
              <a:t>This visualization examines how fuel efficiency varies across different horsepower levels.</a:t>
            </a:r>
          </a:p>
          <a:p>
            <a:r>
              <a:rPr lang="en-US" sz="1600" dirty="0">
                <a:solidFill>
                  <a:srgbClr val="E5E0DF"/>
                </a:solidFill>
                <a:latin typeface="Barlow" panose="00000500000000000000" pitchFamily="2" charset="0"/>
                <a:ea typeface="Barlow" pitchFamily="34" charset="-122"/>
                <a:cs typeface="Barlow" pitchFamily="34" charset="-120"/>
              </a:rPr>
              <a:t>The analysis shows that:</a:t>
            </a:r>
            <a:endParaRPr lang="en-US" sz="1600" dirty="0">
              <a:latin typeface="Barlow" panose="00000500000000000000" pitchFamily="2" charset="0"/>
            </a:endParaRPr>
          </a:p>
          <a:p>
            <a:pPr marL="342900" indent="-342900">
              <a:lnSpc>
                <a:spcPct val="150000"/>
              </a:lnSpc>
              <a:buSzPct val="100000"/>
              <a:buChar char="•"/>
            </a:pPr>
            <a:r>
              <a:rPr lang="en-US" sz="1600" dirty="0">
                <a:solidFill>
                  <a:srgbClr val="F65F62"/>
                </a:solidFill>
                <a:latin typeface="Barlow" panose="00000500000000000000" pitchFamily="2" charset="0"/>
                <a:ea typeface="Barlow" pitchFamily="34" charset="-122"/>
                <a:cs typeface="Barlow" pitchFamily="34" charset="-120"/>
              </a:rPr>
              <a:t>Low HP vehicles</a:t>
            </a:r>
            <a:r>
              <a:rPr lang="en-US" sz="1600" dirty="0">
                <a:solidFill>
                  <a:srgbClr val="E5E0DF"/>
                </a:solidFill>
                <a:latin typeface="Barlow" panose="00000500000000000000" pitchFamily="2" charset="0"/>
                <a:ea typeface="Barlow" pitchFamily="34" charset="-122"/>
                <a:cs typeface="Barlow" pitchFamily="34" charset="-120"/>
              </a:rPr>
              <a:t> have the highest fuel efficiency (38 MPG).</a:t>
            </a:r>
            <a:endParaRPr lang="en-US" sz="1600" dirty="0">
              <a:latin typeface="Barlow" panose="00000500000000000000" pitchFamily="2" charset="0"/>
            </a:endParaRPr>
          </a:p>
          <a:p>
            <a:pPr marL="342900" indent="-342900">
              <a:lnSpc>
                <a:spcPct val="150000"/>
              </a:lnSpc>
              <a:buSzPct val="100000"/>
              <a:buChar char="•"/>
            </a:pPr>
            <a:r>
              <a:rPr lang="en-US" sz="1600" dirty="0">
                <a:solidFill>
                  <a:srgbClr val="F65F62"/>
                </a:solidFill>
                <a:latin typeface="Barlow" panose="00000500000000000000" pitchFamily="2" charset="0"/>
                <a:ea typeface="Barlow" pitchFamily="34" charset="-122"/>
                <a:cs typeface="Barlow" pitchFamily="34" charset="-120"/>
              </a:rPr>
              <a:t>Medium HP vehicles</a:t>
            </a:r>
            <a:r>
              <a:rPr lang="en-US" sz="1600" dirty="0">
                <a:solidFill>
                  <a:srgbClr val="E5E0DF"/>
                </a:solidFill>
                <a:latin typeface="Barlow" panose="00000500000000000000" pitchFamily="2" charset="0"/>
                <a:ea typeface="Barlow" pitchFamily="34" charset="-122"/>
                <a:cs typeface="Barlow" pitchFamily="34" charset="-120"/>
              </a:rPr>
              <a:t> average around 24 MPG.</a:t>
            </a:r>
            <a:endParaRPr lang="en-US" sz="1600" dirty="0">
              <a:latin typeface="Barlow" panose="00000500000000000000" pitchFamily="2" charset="0"/>
            </a:endParaRPr>
          </a:p>
          <a:p>
            <a:pPr marL="342900" indent="-342900">
              <a:lnSpc>
                <a:spcPct val="150000"/>
              </a:lnSpc>
              <a:buSzPct val="100000"/>
              <a:buChar char="•"/>
            </a:pPr>
            <a:r>
              <a:rPr lang="en-US" sz="1600" dirty="0">
                <a:solidFill>
                  <a:srgbClr val="F65F62"/>
                </a:solidFill>
                <a:latin typeface="Barlow" panose="00000500000000000000" pitchFamily="2" charset="0"/>
                <a:ea typeface="Barlow" pitchFamily="34" charset="-122"/>
                <a:cs typeface="Barlow" pitchFamily="34" charset="-120"/>
              </a:rPr>
              <a:t>High HP vehicles</a:t>
            </a:r>
            <a:r>
              <a:rPr lang="en-US" sz="1600" dirty="0">
                <a:solidFill>
                  <a:srgbClr val="E5E0DF"/>
                </a:solidFill>
                <a:latin typeface="Barlow" panose="00000500000000000000" pitchFamily="2" charset="0"/>
                <a:ea typeface="Barlow" pitchFamily="34" charset="-122"/>
                <a:cs typeface="Barlow" pitchFamily="34" charset="-120"/>
              </a:rPr>
              <a:t> have the lowest fuel efficiency (20 MPG).</a:t>
            </a:r>
            <a:endParaRPr lang="en-US" sz="1600" dirty="0">
              <a:solidFill>
                <a:srgbClr val="E5E0DF"/>
              </a:solidFill>
              <a:latin typeface="Barlow" panose="00000500000000000000" pitchFamily="2" charset="0"/>
            </a:endParaRPr>
          </a:p>
          <a:p>
            <a:pPr>
              <a:buSzPct val="100000"/>
            </a:pPr>
            <a:r>
              <a:rPr lang="en-US" sz="1600" dirty="0">
                <a:solidFill>
                  <a:srgbClr val="E5E0DF"/>
                </a:solidFill>
                <a:latin typeface="Barlow" panose="00000500000000000000" pitchFamily="2" charset="0"/>
                <a:ea typeface="Barlow" pitchFamily="34" charset="-122"/>
                <a:cs typeface="Barlow" pitchFamily="34" charset="-120"/>
              </a:rPr>
              <a:t>This demonstrates a clear inverse relationship between horsepower and fuel efficiency. As engine power increases, fuel consumption </a:t>
            </a:r>
          </a:p>
          <a:p>
            <a:pPr>
              <a:buSzPct val="100000"/>
            </a:pPr>
            <a:r>
              <a:rPr lang="en-US" sz="1600" dirty="0">
                <a:solidFill>
                  <a:srgbClr val="E5E0DF"/>
                </a:solidFill>
                <a:latin typeface="Barlow" panose="00000500000000000000" pitchFamily="2" charset="0"/>
                <a:ea typeface="Barlow" pitchFamily="34" charset="-122"/>
                <a:cs typeface="Barlow" pitchFamily="34" charset="-120"/>
              </a:rPr>
              <a:t>also increases, resulting in lower MPG values.</a:t>
            </a:r>
            <a:endParaRPr lang="en-US" sz="1600" dirty="0">
              <a:latin typeface="Barlow" panose="00000500000000000000" pitchFamily="2" charset="0"/>
            </a:endParaRPr>
          </a:p>
          <a:p>
            <a:pPr>
              <a:buSzPct val="100000"/>
            </a:pPr>
            <a:r>
              <a:rPr lang="en-US" sz="1600" dirty="0">
                <a:solidFill>
                  <a:srgbClr val="E5E0DF"/>
                </a:solidFill>
                <a:latin typeface="Barlow" panose="00000500000000000000" pitchFamily="2" charset="0"/>
                <a:ea typeface="Barlow" pitchFamily="34" charset="-122"/>
                <a:cs typeface="Barlow" pitchFamily="34" charset="-120"/>
              </a:rPr>
              <a:t>This pattern reflects real-world automotive design, where high-performance vehicles prioritize speed and power over fuel economy.</a:t>
            </a:r>
            <a:endParaRPr lang="en-US" sz="1600" dirty="0">
              <a:latin typeface="Barlow" panose="00000500000000000000" pitchFamily="2" charset="0"/>
            </a:endParaRPr>
          </a:p>
          <a:p>
            <a:pPr>
              <a:lnSpc>
                <a:spcPct val="150000"/>
              </a:lnSpc>
              <a:buSzPct val="100000"/>
            </a:pPr>
            <a:endParaRPr lang="en-US" sz="1600" dirty="0">
              <a:latin typeface="Barlow" panose="00000500000000000000" pitchFamily="2" charset="0"/>
            </a:endParaRPr>
          </a:p>
          <a:p>
            <a:pPr marL="0" indent="0" algn="l">
              <a:lnSpc>
                <a:spcPct val="150000"/>
              </a:lnSpc>
              <a:buNone/>
            </a:pPr>
            <a:endParaRPr lang="en-US" sz="1600" dirty="0">
              <a:latin typeface="Barlow" panose="00000500000000000000" pitchFamily="2" charset="0"/>
            </a:endParaRPr>
          </a:p>
        </p:txBody>
      </p:sp>
      <p:sp>
        <p:nvSpPr>
          <p:cNvPr id="11" name="Text 8"/>
          <p:cNvSpPr/>
          <p:nvPr/>
        </p:nvSpPr>
        <p:spPr>
          <a:xfrm>
            <a:off x="1191312" y="5734225"/>
            <a:ext cx="6602968" cy="159306"/>
          </a:xfrm>
          <a:prstGeom prst="rect">
            <a:avLst/>
          </a:prstGeom>
          <a:noFill/>
          <a:ln/>
        </p:spPr>
        <p:txBody>
          <a:bodyPr wrap="none" lIns="0" tIns="0" rIns="0" bIns="0" rtlCol="0" anchor="t"/>
          <a:lstStyle/>
          <a:p>
            <a:pPr marL="0" indent="0" algn="l">
              <a:lnSpc>
                <a:spcPct val="150000"/>
              </a:lnSpc>
              <a:buNone/>
            </a:pPr>
            <a:endParaRPr lang="en-US" sz="1000" dirty="0"/>
          </a:p>
        </p:txBody>
      </p:sp>
      <p:sp>
        <p:nvSpPr>
          <p:cNvPr id="12" name="Text 9"/>
          <p:cNvSpPr/>
          <p:nvPr/>
        </p:nvSpPr>
        <p:spPr>
          <a:xfrm>
            <a:off x="1191312" y="5970922"/>
            <a:ext cx="6602968" cy="526018"/>
          </a:xfrm>
          <a:prstGeom prst="rect">
            <a:avLst/>
          </a:prstGeom>
          <a:noFill/>
          <a:ln/>
        </p:spPr>
        <p:txBody>
          <a:bodyPr wrap="square" lIns="0" tIns="0" rIns="0" bIns="0" rtlCol="0" anchor="t"/>
          <a:lstStyle/>
          <a:p>
            <a:pPr marL="342900" indent="-342900" algn="l">
              <a:lnSpc>
                <a:spcPct val="150000"/>
              </a:lnSpc>
              <a:buSzPct val="100000"/>
              <a:buChar char="•"/>
            </a:pPr>
            <a:endParaRPr lang="en-US" sz="1000" dirty="0"/>
          </a:p>
        </p:txBody>
      </p:sp>
      <p:sp>
        <p:nvSpPr>
          <p:cNvPr id="13" name="Text 10"/>
          <p:cNvSpPr/>
          <p:nvPr/>
        </p:nvSpPr>
        <p:spPr>
          <a:xfrm>
            <a:off x="1191312" y="6574330"/>
            <a:ext cx="6602968" cy="318611"/>
          </a:xfrm>
          <a:prstGeom prst="rect">
            <a:avLst/>
          </a:prstGeom>
          <a:noFill/>
          <a:ln/>
        </p:spPr>
        <p:txBody>
          <a:bodyPr wrap="square" lIns="0" tIns="0" rIns="0" bIns="0" rtlCol="0" anchor="t"/>
          <a:lstStyle/>
          <a:p>
            <a:pPr marL="0" indent="0" algn="l">
              <a:lnSpc>
                <a:spcPct val="150000"/>
              </a:lnSpc>
              <a:buNone/>
            </a:pPr>
            <a:endParaRPr lang="en-US" sz="1000" dirty="0"/>
          </a:p>
        </p:txBody>
      </p:sp>
      <p:sp>
        <p:nvSpPr>
          <p:cNvPr id="14" name="Text 11"/>
          <p:cNvSpPr/>
          <p:nvPr/>
        </p:nvSpPr>
        <p:spPr>
          <a:xfrm>
            <a:off x="1191312" y="6970332"/>
            <a:ext cx="6602968" cy="318611"/>
          </a:xfrm>
          <a:prstGeom prst="rect">
            <a:avLst/>
          </a:prstGeom>
          <a:noFill/>
          <a:ln/>
        </p:spPr>
        <p:txBody>
          <a:bodyPr wrap="square" lIns="0" tIns="0" rIns="0" bIns="0" rtlCol="0" anchor="t"/>
          <a:lstStyle/>
          <a:p>
            <a:pPr marL="0" indent="0" algn="l">
              <a:lnSpc>
                <a:spcPct val="150000"/>
              </a:lnSpc>
              <a:buNone/>
            </a:pPr>
            <a:endParaRPr lang="en-US" sz="1000" dirty="0"/>
          </a:p>
        </p:txBody>
      </p:sp>
      <p:sp>
        <p:nvSpPr>
          <p:cNvPr id="15" name="Text 1">
            <a:extLst>
              <a:ext uri="{FF2B5EF4-FFF2-40B4-BE49-F238E27FC236}">
                <a16:creationId xmlns:a16="http://schemas.microsoft.com/office/drawing/2014/main" id="{9DE04F8F-D262-74B7-D9EF-72FA869F3C8C}"/>
              </a:ext>
            </a:extLst>
          </p:cNvPr>
          <p:cNvSpPr/>
          <p:nvPr/>
        </p:nvSpPr>
        <p:spPr>
          <a:xfrm>
            <a:off x="4989882" y="466976"/>
            <a:ext cx="2804398" cy="205621"/>
          </a:xfrm>
          <a:prstGeom prst="rect">
            <a:avLst/>
          </a:prstGeom>
          <a:noFill/>
          <a:ln/>
        </p:spPr>
        <p:txBody>
          <a:bodyPr wrap="none" lIns="0" tIns="0" rIns="0" bIns="0" rtlCol="0" anchor="t"/>
          <a:lstStyle/>
          <a:p>
            <a:pPr>
              <a:lnSpc>
                <a:spcPts val="1600"/>
              </a:lnSpc>
            </a:pPr>
            <a:r>
              <a:rPr lang="en-US" dirty="0">
                <a:solidFill>
                  <a:srgbClr val="FFFFFF"/>
                </a:solidFill>
                <a:latin typeface="Barlow Medium" pitchFamily="34" charset="0"/>
                <a:ea typeface="Barlow Medium" pitchFamily="34" charset="-122"/>
                <a:cs typeface="Barlow Medium" pitchFamily="34" charset="-120"/>
              </a:rPr>
              <a:t>Goal 3: Fuel Efficiency by HP Level</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132</TotalTime>
  <Words>1551</Words>
  <Application>Microsoft Office PowerPoint</Application>
  <PresentationFormat>Custom</PresentationFormat>
  <Paragraphs>182</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Calibri</vt:lpstr>
      <vt:lpstr>Barlow</vt:lpstr>
      <vt:lpstr>Barlow Medium</vt:lpstr>
      <vt:lpstr>Aptos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Abdellah Boudlal</cp:lastModifiedBy>
  <cp:revision>1</cp:revision>
  <dcterms:created xsi:type="dcterms:W3CDTF">2026-02-19T17:10:06Z</dcterms:created>
  <dcterms:modified xsi:type="dcterms:W3CDTF">2026-02-19T19:23:08Z</dcterms:modified>
</cp:coreProperties>
</file>